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92" r:id="rId6"/>
    <p:sldId id="293" r:id="rId7"/>
    <p:sldId id="294" r:id="rId8"/>
    <p:sldId id="300" r:id="rId9"/>
    <p:sldId id="301" r:id="rId10"/>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av Etverk" initials="OE" lastIdx="1" clrIdx="0">
    <p:extLst>
      <p:ext uri="{19B8F6BF-5375-455C-9EA6-DF929625EA0E}">
        <p15:presenceInfo xmlns:p15="http://schemas.microsoft.com/office/powerpoint/2012/main" userId="S-1-5-21-3696806401-2255899557-1704188946-2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5A27"/>
    <a:srgbClr val="006E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81" d="100"/>
          <a:sy n="81" d="100"/>
        </p:scale>
        <p:origin x="6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9T16:45:16.88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9T16:45:16.88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9T16:45:16.88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9T16:45:16.88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9T16:45:16.88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F3CFD-2828-4BCA-AF7C-5009ABA82C5C}" type="datetimeFigureOut">
              <a:rPr lang="et-EE" smtClean="0"/>
              <a:t>31.05.2024</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A403D-F3B5-43ED-A179-2E28E4DA6F3C}" type="slidenum">
              <a:rPr lang="et-EE" smtClean="0"/>
              <a:t>‹#›</a:t>
            </a:fld>
            <a:endParaRPr lang="et-EE"/>
          </a:p>
        </p:txBody>
      </p:sp>
    </p:spTree>
    <p:extLst>
      <p:ext uri="{BB962C8B-B14F-4D97-AF65-F5344CB8AC3E}">
        <p14:creationId xmlns:p14="http://schemas.microsoft.com/office/powerpoint/2010/main" val="11544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svg"/><Relationship Id="rId7"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3.sv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 1">
    <p:spTree>
      <p:nvGrpSpPr>
        <p:cNvPr id="1" name=""/>
        <p:cNvGrpSpPr/>
        <p:nvPr/>
      </p:nvGrpSpPr>
      <p:grpSpPr>
        <a:xfrm>
          <a:off x="0" y="0"/>
          <a:ext cx="0" cy="0"/>
          <a:chOff x="0" y="0"/>
          <a:chExt cx="0" cy="0"/>
        </a:xfrm>
      </p:grpSpPr>
      <p:sp>
        <p:nvSpPr>
          <p:cNvPr id="7" name="Rectangle 6"/>
          <p:cNvSpPr/>
          <p:nvPr userDrawn="1"/>
        </p:nvSpPr>
        <p:spPr>
          <a:xfrm>
            <a:off x="0" y="1983486"/>
            <a:ext cx="12207738" cy="4874514"/>
          </a:xfrm>
          <a:prstGeom prst="rect">
            <a:avLst/>
          </a:prstGeom>
          <a:solidFill>
            <a:srgbClr val="00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5" dirty="0"/>
          </a:p>
        </p:txBody>
      </p:sp>
      <p:sp>
        <p:nvSpPr>
          <p:cNvPr id="2" name="Title 1"/>
          <p:cNvSpPr>
            <a:spLocks noGrp="1"/>
          </p:cNvSpPr>
          <p:nvPr>
            <p:ph type="ctrTitle"/>
          </p:nvPr>
        </p:nvSpPr>
        <p:spPr>
          <a:xfrm>
            <a:off x="1444702" y="2128038"/>
            <a:ext cx="6890835" cy="1084135"/>
          </a:xfrm>
        </p:spPr>
        <p:txBody>
          <a:bodyPr wrap="none">
            <a:noAutofit/>
          </a:bodyPr>
          <a:lstStyle>
            <a:lvl1pPr algn="l">
              <a:defRPr sz="4815">
                <a:solidFill>
                  <a:schemeClr val="bg1"/>
                </a:solidFill>
                <a:latin typeface="Arial Narrow" pitchFamily="34" charset="0"/>
              </a:defRPr>
            </a:lvl1pPr>
          </a:lstStyle>
          <a:p>
            <a:endParaRPr lang="et-EE" dirty="0"/>
          </a:p>
        </p:txBody>
      </p:sp>
      <p:sp>
        <p:nvSpPr>
          <p:cNvPr id="3" name="Subtitle 2"/>
          <p:cNvSpPr>
            <a:spLocks noGrp="1"/>
          </p:cNvSpPr>
          <p:nvPr>
            <p:ph type="subTitle" idx="1"/>
          </p:nvPr>
        </p:nvSpPr>
        <p:spPr>
          <a:xfrm>
            <a:off x="1444703" y="3212173"/>
            <a:ext cx="8335699" cy="843762"/>
          </a:xfrm>
        </p:spPr>
        <p:txBody>
          <a:bodyPr wrap="none">
            <a:noAutofit/>
          </a:bodyPr>
          <a:lstStyle>
            <a:lvl1pPr marL="0" indent="0" algn="l" eaLnBrk="1" hangingPunct="1">
              <a:spcBef>
                <a:spcPct val="20000"/>
              </a:spcBef>
              <a:buFontTx/>
              <a:buNone/>
              <a:defRPr lang="et-EE" altLang="et-EE" sz="4815" kern="1200" dirty="0">
                <a:solidFill>
                  <a:schemeClr val="bg1"/>
                </a:solidFill>
                <a:latin typeface="+mj-lt"/>
                <a:ea typeface="+mj-ea"/>
                <a:cs typeface="+mj-cs"/>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pPr eaLnBrk="1" hangingPunct="1">
              <a:spcBef>
                <a:spcPct val="20000"/>
              </a:spcBef>
              <a:buFontTx/>
              <a:buChar char="-"/>
            </a:pPr>
            <a:endParaRPr lang="et-EE" altLang="et-EE" sz="2800" dirty="0">
              <a:latin typeface="Times New Roman" panose="02020603050405020304" pitchFamily="18" charset="0"/>
            </a:endParaRPr>
          </a:p>
        </p:txBody>
      </p:sp>
      <p:pic>
        <p:nvPicPr>
          <p:cNvPr id="9" name="Picture 8" descr="kolm lõvi_sinised.png"/>
          <p:cNvPicPr>
            <a:picLocks noChangeAspect="1"/>
          </p:cNvPicPr>
          <p:nvPr userDrawn="1"/>
        </p:nvPicPr>
        <p:blipFill>
          <a:blip r:embed="rId2" cstate="print"/>
          <a:stretch>
            <a:fillRect/>
          </a:stretch>
        </p:blipFill>
        <p:spPr>
          <a:xfrm>
            <a:off x="7905092" y="1043902"/>
            <a:ext cx="4765035" cy="6858000"/>
          </a:xfrm>
          <a:prstGeom prst="rect">
            <a:avLst/>
          </a:prstGeom>
        </p:spPr>
      </p:pic>
      <p:sp>
        <p:nvSpPr>
          <p:cNvPr id="19" name="Text Placeholder 18"/>
          <p:cNvSpPr>
            <a:spLocks noGrp="1"/>
          </p:cNvSpPr>
          <p:nvPr>
            <p:ph type="body" sz="quarter" idx="14"/>
          </p:nvPr>
        </p:nvSpPr>
        <p:spPr>
          <a:xfrm>
            <a:off x="1444703" y="5669547"/>
            <a:ext cx="7035321" cy="524378"/>
          </a:xfrm>
        </p:spPr>
        <p:txBody>
          <a:bodyPr wrap="none">
            <a:noAutofit/>
          </a:bodyPr>
          <a:lstStyle>
            <a:lvl1pPr>
              <a:buNone/>
              <a:defRPr sz="1806">
                <a:solidFill>
                  <a:schemeClr val="bg1"/>
                </a:solidFill>
              </a:defRPr>
            </a:lvl1pPr>
          </a:lstStyle>
          <a:p>
            <a:pPr lvl="0"/>
            <a:endParaRPr lang="et-EE" dirty="0"/>
          </a:p>
        </p:txBody>
      </p:sp>
      <p:sp>
        <p:nvSpPr>
          <p:cNvPr id="20" name="Text Placeholder 16"/>
          <p:cNvSpPr>
            <a:spLocks noGrp="1"/>
          </p:cNvSpPr>
          <p:nvPr>
            <p:ph type="body" sz="quarter" idx="15"/>
          </p:nvPr>
        </p:nvSpPr>
        <p:spPr>
          <a:xfrm>
            <a:off x="1444702" y="4986412"/>
            <a:ext cx="7007587" cy="289103"/>
          </a:xfrm>
        </p:spPr>
        <p:txBody>
          <a:bodyPr wrap="none">
            <a:noAutofit/>
          </a:bodyPr>
          <a:lstStyle>
            <a:lvl1pPr>
              <a:buNone/>
              <a:defRPr sz="1806" baseline="0">
                <a:solidFill>
                  <a:schemeClr val="bg1"/>
                </a:solidFill>
              </a:defRPr>
            </a:lvl1pPr>
            <a:lvl2pPr>
              <a:buNone/>
              <a:defRPr/>
            </a:lvl2pPr>
            <a:lvl3pPr>
              <a:buNone/>
              <a:defRPr/>
            </a:lvl3pPr>
            <a:lvl4pPr>
              <a:buNone/>
              <a:defRPr/>
            </a:lvl4pPr>
            <a:lvl5pPr>
              <a:buNone/>
              <a:defRPr/>
            </a:lvl5pPr>
          </a:lstStyle>
          <a:p>
            <a:pPr lvl="0"/>
            <a:endParaRPr lang="en-US" dirty="0"/>
          </a:p>
        </p:txBody>
      </p:sp>
      <p:sp>
        <p:nvSpPr>
          <p:cNvPr id="17" name="Text Placeholder 16"/>
          <p:cNvSpPr>
            <a:spLocks noGrp="1"/>
          </p:cNvSpPr>
          <p:nvPr>
            <p:ph type="body" sz="quarter" idx="13"/>
          </p:nvPr>
        </p:nvSpPr>
        <p:spPr>
          <a:xfrm>
            <a:off x="1444702" y="4513384"/>
            <a:ext cx="7007587" cy="433406"/>
          </a:xfrm>
        </p:spPr>
        <p:txBody>
          <a:bodyPr wrap="none">
            <a:noAutofit/>
          </a:bodyPr>
          <a:lstStyle>
            <a:lvl1pPr>
              <a:buNone/>
              <a:defRPr sz="2408" baseline="0">
                <a:solidFill>
                  <a:schemeClr val="bg1"/>
                </a:solidFill>
              </a:defRPr>
            </a:lvl1pPr>
            <a:lvl2pPr>
              <a:buNone/>
              <a:defRPr/>
            </a:lvl2pPr>
            <a:lvl3pPr>
              <a:buNone/>
              <a:defRPr/>
            </a:lvl3pPr>
            <a:lvl4pPr>
              <a:buNone/>
              <a:defRPr/>
            </a:lvl4pPr>
            <a:lvl5pPr>
              <a:buNone/>
              <a:defRPr/>
            </a:lvl5pPr>
          </a:lstStyle>
          <a:p>
            <a:pPr lvl="0"/>
            <a:endParaRPr lang="en-US" dirty="0"/>
          </a:p>
        </p:txBody>
      </p:sp>
      <p:pic>
        <p:nvPicPr>
          <p:cNvPr id="4" name="Graphic 3">
            <a:extLst>
              <a:ext uri="{FF2B5EF4-FFF2-40B4-BE49-F238E27FC236}">
                <a16:creationId xmlns:a16="http://schemas.microsoft.com/office/drawing/2014/main" id="{68C4F74C-065A-4915-A423-69C10E882B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0117" y="433607"/>
            <a:ext cx="2167295" cy="1031065"/>
          </a:xfrm>
          <a:prstGeom prst="rect">
            <a:avLst/>
          </a:prstGeom>
        </p:spPr>
      </p:pic>
    </p:spTree>
    <p:extLst>
      <p:ext uri="{BB962C8B-B14F-4D97-AF65-F5344CB8AC3E}">
        <p14:creationId xmlns:p14="http://schemas.microsoft.com/office/powerpoint/2010/main" val="65214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heleht 1">
    <p:bg>
      <p:bgPr>
        <a:solidFill>
          <a:srgbClr val="006EB5"/>
        </a:solidFill>
        <a:effectLst/>
      </p:bgPr>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1444702" y="1445354"/>
            <a:ext cx="6890835" cy="1084135"/>
          </a:xfrm>
        </p:spPr>
        <p:txBody>
          <a:bodyPr wrap="none">
            <a:noAutofit/>
          </a:bodyPr>
          <a:lstStyle>
            <a:lvl1pPr algn="l">
              <a:defRPr sz="4815" b="1" baseline="0">
                <a:solidFill>
                  <a:schemeClr val="bg1"/>
                </a:solidFill>
                <a:latin typeface="Arial Narrow" pitchFamily="34" charset="0"/>
              </a:defRPr>
            </a:lvl1pPr>
          </a:lstStyle>
          <a:p>
            <a:r>
              <a:rPr lang="et-EE" dirty="0"/>
              <a:t>Teema</a:t>
            </a:r>
          </a:p>
        </p:txBody>
      </p:sp>
      <p:sp>
        <p:nvSpPr>
          <p:cNvPr id="30" name="Subtitle 2"/>
          <p:cNvSpPr>
            <a:spLocks noGrp="1"/>
          </p:cNvSpPr>
          <p:nvPr>
            <p:ph type="subTitle" idx="1" hasCustomPrompt="1"/>
          </p:nvPr>
        </p:nvSpPr>
        <p:spPr>
          <a:xfrm>
            <a:off x="1444703" y="2529369"/>
            <a:ext cx="8335699" cy="2343468"/>
          </a:xfrm>
        </p:spPr>
        <p:txBody>
          <a:bodyPr wrap="squar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Vaheslaide võib kasutada ka ühe mõtte </a:t>
            </a:r>
          </a:p>
          <a:p>
            <a:r>
              <a:rPr lang="et-EE" dirty="0"/>
              <a:t>või idee rõhutamiseks!</a:t>
            </a:r>
          </a:p>
        </p:txBody>
      </p:sp>
      <p:pic>
        <p:nvPicPr>
          <p:cNvPr id="31" name="Picture 30" descr="kolm lõvi_sinised.png"/>
          <p:cNvPicPr>
            <a:picLocks noChangeAspect="1"/>
          </p:cNvPicPr>
          <p:nvPr userDrawn="1"/>
        </p:nvPicPr>
        <p:blipFill>
          <a:blip r:embed="rId2" cstate="print"/>
          <a:stretch>
            <a:fillRect/>
          </a:stretch>
        </p:blipFill>
        <p:spPr>
          <a:xfrm>
            <a:off x="7905092" y="-40233"/>
            <a:ext cx="4765035" cy="6858000"/>
          </a:xfrm>
          <a:prstGeom prst="rect">
            <a:avLst/>
          </a:prstGeom>
        </p:spPr>
      </p:pic>
    </p:spTree>
    <p:extLst>
      <p:ext uri="{BB962C8B-B14F-4D97-AF65-F5344CB8AC3E}">
        <p14:creationId xmlns:p14="http://schemas.microsoft.com/office/powerpoint/2010/main" val="197397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aheleht teema">
    <p:bg>
      <p:bgPr>
        <a:solidFill>
          <a:srgbClr val="006EB5"/>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74463A-A232-4EA5-8251-E91DBD8FEB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1" y="2880000"/>
            <a:ext cx="11515725" cy="3543300"/>
          </a:xfrm>
          <a:prstGeom prst="rect">
            <a:avLst/>
          </a:prstGeom>
        </p:spPr>
      </p:pic>
      <p:sp>
        <p:nvSpPr>
          <p:cNvPr id="29" name="Title 1"/>
          <p:cNvSpPr>
            <a:spLocks noGrp="1"/>
          </p:cNvSpPr>
          <p:nvPr>
            <p:ph type="ctrTitle" hasCustomPrompt="1"/>
          </p:nvPr>
        </p:nvSpPr>
        <p:spPr>
          <a:xfrm>
            <a:off x="1444702" y="1445354"/>
            <a:ext cx="6890835" cy="1084135"/>
          </a:xfrm>
        </p:spPr>
        <p:txBody>
          <a:bodyPr wrap="none">
            <a:noAutofit/>
          </a:bodyPr>
          <a:lstStyle>
            <a:lvl1pPr algn="l">
              <a:defRPr sz="4815" b="1" baseline="0">
                <a:solidFill>
                  <a:schemeClr val="bg1"/>
                </a:solidFill>
                <a:latin typeface="Arial Narrow" pitchFamily="34" charset="0"/>
              </a:defRPr>
            </a:lvl1pPr>
          </a:lstStyle>
          <a:p>
            <a:r>
              <a:rPr lang="et-EE" dirty="0"/>
              <a:t>Teema</a:t>
            </a:r>
          </a:p>
        </p:txBody>
      </p:sp>
      <p:sp>
        <p:nvSpPr>
          <p:cNvPr id="30" name="Subtitle 2"/>
          <p:cNvSpPr>
            <a:spLocks noGrp="1"/>
          </p:cNvSpPr>
          <p:nvPr>
            <p:ph type="subTitle" idx="1" hasCustomPrompt="1"/>
          </p:nvPr>
        </p:nvSpPr>
        <p:spPr>
          <a:xfrm>
            <a:off x="1444703" y="2529369"/>
            <a:ext cx="8335699" cy="2343468"/>
          </a:xfrm>
        </p:spPr>
        <p:txBody>
          <a:bodyPr wrap="squar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Vaheslaide võib kasutada ka ühe mõtte </a:t>
            </a:r>
          </a:p>
          <a:p>
            <a:r>
              <a:rPr lang="et-EE" dirty="0"/>
              <a:t>või idee rõhutamiseks!</a:t>
            </a:r>
          </a:p>
        </p:txBody>
      </p:sp>
    </p:spTree>
    <p:extLst>
      <p:ext uri="{BB962C8B-B14F-4D97-AF65-F5344CB8AC3E}">
        <p14:creationId xmlns:p14="http://schemas.microsoft.com/office/powerpoint/2010/main" val="416568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aheleht aktsent">
    <p:bg>
      <p:bgPr>
        <a:solidFill>
          <a:srgbClr val="F15A27"/>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74463A-A232-4EA5-8251-E91DBD8FEB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1" y="2880000"/>
            <a:ext cx="11515725" cy="3543300"/>
          </a:xfrm>
          <a:prstGeom prst="rect">
            <a:avLst/>
          </a:prstGeom>
        </p:spPr>
      </p:pic>
      <p:sp>
        <p:nvSpPr>
          <p:cNvPr id="29" name="Title 1"/>
          <p:cNvSpPr>
            <a:spLocks noGrp="1"/>
          </p:cNvSpPr>
          <p:nvPr>
            <p:ph type="ctrTitle" hasCustomPrompt="1"/>
          </p:nvPr>
        </p:nvSpPr>
        <p:spPr>
          <a:xfrm>
            <a:off x="1444702" y="1445354"/>
            <a:ext cx="6890835" cy="1084135"/>
          </a:xfrm>
        </p:spPr>
        <p:txBody>
          <a:bodyPr wrap="none">
            <a:noAutofit/>
          </a:bodyPr>
          <a:lstStyle>
            <a:lvl1pPr algn="l">
              <a:defRPr sz="4815" b="1" baseline="0">
                <a:solidFill>
                  <a:schemeClr val="bg1"/>
                </a:solidFill>
                <a:latin typeface="Arial Narrow" pitchFamily="34" charset="0"/>
              </a:defRPr>
            </a:lvl1pPr>
          </a:lstStyle>
          <a:p>
            <a:r>
              <a:rPr lang="et-EE" dirty="0"/>
              <a:t>Teema</a:t>
            </a:r>
          </a:p>
        </p:txBody>
      </p:sp>
      <p:sp>
        <p:nvSpPr>
          <p:cNvPr id="30" name="Subtitle 2"/>
          <p:cNvSpPr>
            <a:spLocks noGrp="1"/>
          </p:cNvSpPr>
          <p:nvPr>
            <p:ph type="subTitle" idx="1" hasCustomPrompt="1"/>
          </p:nvPr>
        </p:nvSpPr>
        <p:spPr>
          <a:xfrm>
            <a:off x="1444703" y="2529369"/>
            <a:ext cx="8335699" cy="2343468"/>
          </a:xfrm>
        </p:spPr>
        <p:txBody>
          <a:bodyPr wrap="square">
            <a:noAutofit/>
          </a:bodyPr>
          <a:lstStyle>
            <a:lvl1pPr marL="0" indent="0" algn="l">
              <a:buNone/>
              <a:defRPr sz="3612" baseline="0">
                <a:solidFill>
                  <a:schemeClr val="bg1"/>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Vaheslaide võib kasutada ka ühe mõtte </a:t>
            </a:r>
          </a:p>
          <a:p>
            <a:r>
              <a:rPr lang="et-EE" dirty="0"/>
              <a:t>või idee rõhutamiseks!</a:t>
            </a:r>
          </a:p>
        </p:txBody>
      </p:sp>
    </p:spTree>
    <p:extLst>
      <p:ext uri="{BB962C8B-B14F-4D97-AF65-F5344CB8AC3E}">
        <p14:creationId xmlns:p14="http://schemas.microsoft.com/office/powerpoint/2010/main" val="3428653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heleht loodus_v2">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F163757-B200-41F8-A670-6DE295617E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8999"/>
            <a:ext cx="12171621" cy="3531835"/>
          </a:xfrm>
          <a:prstGeom prst="rect">
            <a:avLst/>
          </a:prstGeom>
        </p:spPr>
      </p:pic>
      <p:sp>
        <p:nvSpPr>
          <p:cNvPr id="29" name="Title 1"/>
          <p:cNvSpPr>
            <a:spLocks noGrp="1"/>
          </p:cNvSpPr>
          <p:nvPr>
            <p:ph type="ctrTitle" hasCustomPrompt="1"/>
          </p:nvPr>
        </p:nvSpPr>
        <p:spPr>
          <a:xfrm>
            <a:off x="1444702" y="1445354"/>
            <a:ext cx="6890835" cy="1084135"/>
          </a:xfrm>
        </p:spPr>
        <p:txBody>
          <a:bodyPr wrap="none">
            <a:noAutofit/>
          </a:bodyPr>
          <a:lstStyle>
            <a:lvl1pPr algn="l">
              <a:defRPr sz="4815" b="1" baseline="0">
                <a:solidFill>
                  <a:schemeClr val="bg1"/>
                </a:solidFill>
                <a:latin typeface="Arial Narrow" pitchFamily="34" charset="0"/>
              </a:defRPr>
            </a:lvl1pPr>
          </a:lstStyle>
          <a:p>
            <a:r>
              <a:rPr lang="et-EE" dirty="0"/>
              <a:t>Teema</a:t>
            </a:r>
          </a:p>
        </p:txBody>
      </p:sp>
      <p:sp>
        <p:nvSpPr>
          <p:cNvPr id="30" name="Subtitle 2"/>
          <p:cNvSpPr>
            <a:spLocks noGrp="1"/>
          </p:cNvSpPr>
          <p:nvPr>
            <p:ph type="subTitle" idx="1" hasCustomPrompt="1"/>
          </p:nvPr>
        </p:nvSpPr>
        <p:spPr>
          <a:xfrm>
            <a:off x="1444703" y="2529369"/>
            <a:ext cx="8335699" cy="2343468"/>
          </a:xfrm>
        </p:spPr>
        <p:txBody>
          <a:bodyPr wrap="squar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Vaheslaide võib kasutada ka ühe mõtte </a:t>
            </a:r>
          </a:p>
          <a:p>
            <a:r>
              <a:rPr lang="et-EE" dirty="0"/>
              <a:t>või idee rõhutamiseks!</a:t>
            </a:r>
          </a:p>
        </p:txBody>
      </p:sp>
    </p:spTree>
    <p:extLst>
      <p:ext uri="{BB962C8B-B14F-4D97-AF65-F5344CB8AC3E}">
        <p14:creationId xmlns:p14="http://schemas.microsoft.com/office/powerpoint/2010/main" val="403957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heleht teema">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85D5877-8BE6-4DCB-A1D2-8766E5E21F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571179" y="-213820"/>
            <a:ext cx="8083337" cy="7285639"/>
          </a:xfrm>
          <a:prstGeom prst="rect">
            <a:avLst/>
          </a:prstGeom>
        </p:spPr>
      </p:pic>
      <p:pic>
        <p:nvPicPr>
          <p:cNvPr id="3" name="Graphic 2">
            <a:extLst>
              <a:ext uri="{FF2B5EF4-FFF2-40B4-BE49-F238E27FC236}">
                <a16:creationId xmlns:a16="http://schemas.microsoft.com/office/drawing/2014/main" id="{B809518E-7BA2-4941-85AA-0B9799B759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378" y="352975"/>
            <a:ext cx="4612845" cy="4399647"/>
          </a:xfrm>
          <a:prstGeom prst="rect">
            <a:avLst/>
          </a:prstGeom>
        </p:spPr>
      </p:pic>
      <p:sp>
        <p:nvSpPr>
          <p:cNvPr id="29" name="Title 1"/>
          <p:cNvSpPr>
            <a:spLocks noGrp="1"/>
          </p:cNvSpPr>
          <p:nvPr>
            <p:ph type="ctrTitle" hasCustomPrompt="1"/>
          </p:nvPr>
        </p:nvSpPr>
        <p:spPr>
          <a:xfrm>
            <a:off x="5760000" y="1445354"/>
            <a:ext cx="5382133" cy="1084135"/>
          </a:xfrm>
        </p:spPr>
        <p:txBody>
          <a:bodyPr wrap="none">
            <a:noAutofit/>
          </a:bodyPr>
          <a:lstStyle>
            <a:lvl1pPr algn="l">
              <a:defRPr sz="4815" b="1" baseline="0">
                <a:solidFill>
                  <a:srgbClr val="006EB5"/>
                </a:solidFill>
                <a:latin typeface="Arial Narrow" pitchFamily="34" charset="0"/>
              </a:defRPr>
            </a:lvl1pPr>
          </a:lstStyle>
          <a:p>
            <a:r>
              <a:rPr lang="et-EE" dirty="0"/>
              <a:t>Teema</a:t>
            </a:r>
          </a:p>
        </p:txBody>
      </p:sp>
      <p:sp>
        <p:nvSpPr>
          <p:cNvPr id="6" name="Subtitle 2"/>
          <p:cNvSpPr>
            <a:spLocks noGrp="1"/>
          </p:cNvSpPr>
          <p:nvPr>
            <p:ph type="subTitle" idx="1" hasCustomPrompt="1"/>
          </p:nvPr>
        </p:nvSpPr>
        <p:spPr>
          <a:xfrm>
            <a:off x="5760000" y="2529369"/>
            <a:ext cx="5382133" cy="2343468"/>
          </a:xfrm>
        </p:spPr>
        <p:txBody>
          <a:bodyPr wrap="square">
            <a:noAutofit/>
          </a:bodyPr>
          <a:lstStyle>
            <a:lvl1pPr marL="0" indent="0" algn="l">
              <a:buNone/>
              <a:defRPr sz="3612" baseline="0">
                <a:solidFill>
                  <a:schemeClr val="tx1">
                    <a:lumMod val="50000"/>
                    <a:lumOff val="50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Vaheslaide võib kasutada </a:t>
            </a:r>
            <a:br>
              <a:rPr lang="en-US" dirty="0"/>
            </a:br>
            <a:r>
              <a:rPr lang="et-EE" dirty="0"/>
              <a:t>ka ühe mõtte või idee rõhutamiseks! </a:t>
            </a:r>
          </a:p>
        </p:txBody>
      </p:sp>
    </p:spTree>
    <p:extLst>
      <p:ext uri="{BB962C8B-B14F-4D97-AF65-F5344CB8AC3E}">
        <p14:creationId xmlns:p14="http://schemas.microsoft.com/office/powerpoint/2010/main" val="1856678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heleht loodu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5E888E1-B317-4E94-87CD-D76DBC4961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9000"/>
            <a:ext cx="12207738" cy="3542315"/>
          </a:xfrm>
          <a:prstGeom prst="rect">
            <a:avLst/>
          </a:prstGeom>
        </p:spPr>
      </p:pic>
      <p:sp>
        <p:nvSpPr>
          <p:cNvPr id="29" name="Title 1"/>
          <p:cNvSpPr>
            <a:spLocks noGrp="1"/>
          </p:cNvSpPr>
          <p:nvPr>
            <p:ph type="ctrTitle" hasCustomPrompt="1"/>
          </p:nvPr>
        </p:nvSpPr>
        <p:spPr>
          <a:xfrm>
            <a:off x="1444702" y="1445354"/>
            <a:ext cx="6890835" cy="1084135"/>
          </a:xfrm>
        </p:spPr>
        <p:txBody>
          <a:bodyPr wrap="none">
            <a:noAutofit/>
          </a:bodyPr>
          <a:lstStyle>
            <a:lvl1pPr algn="l">
              <a:defRPr sz="4815" b="1" baseline="0">
                <a:solidFill>
                  <a:schemeClr val="accent1"/>
                </a:solidFill>
                <a:latin typeface="Arial Narrow" pitchFamily="34" charset="0"/>
              </a:defRPr>
            </a:lvl1pPr>
          </a:lstStyle>
          <a:p>
            <a:r>
              <a:rPr lang="et-EE" dirty="0"/>
              <a:t>Teema</a:t>
            </a:r>
          </a:p>
        </p:txBody>
      </p:sp>
      <p:sp>
        <p:nvSpPr>
          <p:cNvPr id="6" name="Subtitle 2"/>
          <p:cNvSpPr>
            <a:spLocks noGrp="1"/>
          </p:cNvSpPr>
          <p:nvPr>
            <p:ph type="subTitle" idx="1" hasCustomPrompt="1"/>
          </p:nvPr>
        </p:nvSpPr>
        <p:spPr>
          <a:xfrm>
            <a:off x="1444703" y="2529369"/>
            <a:ext cx="8335699" cy="2343468"/>
          </a:xfrm>
        </p:spPr>
        <p:txBody>
          <a:bodyPr wrap="square">
            <a:noAutofit/>
          </a:bodyPr>
          <a:lstStyle>
            <a:lvl1pPr marL="0" indent="0" algn="l">
              <a:buNone/>
              <a:defRPr sz="3612" baseline="0">
                <a:solidFill>
                  <a:schemeClr val="tx1">
                    <a:lumMod val="50000"/>
                    <a:lumOff val="50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Vaheslaide võib kasutada ka ühe mõtte </a:t>
            </a:r>
          </a:p>
          <a:p>
            <a:r>
              <a:rPr lang="et-EE" dirty="0"/>
              <a:t>või idee rõhutamiseks! </a:t>
            </a:r>
          </a:p>
        </p:txBody>
      </p:sp>
    </p:spTree>
    <p:extLst>
      <p:ext uri="{BB962C8B-B14F-4D97-AF65-F5344CB8AC3E}">
        <p14:creationId xmlns:p14="http://schemas.microsoft.com/office/powerpoint/2010/main" val="371766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sitaat">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F163757-B200-41F8-A670-6DE295617E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8999"/>
            <a:ext cx="12171621" cy="3531835"/>
          </a:xfrm>
          <a:prstGeom prst="rect">
            <a:avLst/>
          </a:prstGeom>
        </p:spPr>
      </p:pic>
      <p:sp>
        <p:nvSpPr>
          <p:cNvPr id="29" name="Title 1"/>
          <p:cNvSpPr>
            <a:spLocks noGrp="1"/>
          </p:cNvSpPr>
          <p:nvPr>
            <p:ph type="ctrTitle" hasCustomPrompt="1"/>
          </p:nvPr>
        </p:nvSpPr>
        <p:spPr>
          <a:xfrm>
            <a:off x="1986467" y="1445353"/>
            <a:ext cx="9166554" cy="4007366"/>
          </a:xfrm>
        </p:spPr>
        <p:txBody>
          <a:bodyPr wrap="none" anchor="t" anchorCtr="0">
            <a:noAutofit/>
          </a:bodyPr>
          <a:lstStyle>
            <a:lvl1pPr algn="l">
              <a:defRPr sz="4815" baseline="0">
                <a:solidFill>
                  <a:schemeClr val="bg1"/>
                </a:solidFill>
                <a:latin typeface="Arial Narrow" pitchFamily="34" charset="0"/>
              </a:defRPr>
            </a:lvl1pPr>
          </a:lstStyle>
          <a:p>
            <a:r>
              <a:rPr lang="et-EE" dirty="0"/>
              <a:t>Tsitaat ilma jutumärgita</a:t>
            </a:r>
          </a:p>
        </p:txBody>
      </p:sp>
      <p:sp>
        <p:nvSpPr>
          <p:cNvPr id="3" name="TextBox 2">
            <a:extLst>
              <a:ext uri="{FF2B5EF4-FFF2-40B4-BE49-F238E27FC236}">
                <a16:creationId xmlns:a16="http://schemas.microsoft.com/office/drawing/2014/main" id="{4D33C459-01D6-4AD3-916F-CE54DBD3CF73}"/>
              </a:ext>
            </a:extLst>
          </p:cNvPr>
          <p:cNvSpPr txBox="1"/>
          <p:nvPr userDrawn="1"/>
        </p:nvSpPr>
        <p:spPr>
          <a:xfrm>
            <a:off x="578268" y="-1156282"/>
            <a:ext cx="1616601" cy="5646612"/>
          </a:xfrm>
          <a:prstGeom prst="rect">
            <a:avLst/>
          </a:prstGeom>
          <a:noFill/>
        </p:spPr>
        <p:txBody>
          <a:bodyPr wrap="square" rtlCol="0">
            <a:noAutofit/>
          </a:bodyPr>
          <a:lstStyle/>
          <a:p>
            <a:r>
              <a:rPr lang="et-EE" sz="26086" b="1" dirty="0">
                <a:solidFill>
                  <a:schemeClr val="bg1"/>
                </a:solidFill>
                <a:latin typeface="Arial Narrow" panose="020B0606020202030204" pitchFamily="34" charset="0"/>
                <a:ea typeface="Roboto Black" panose="02000000000000000000" pitchFamily="2" charset="0"/>
              </a:rPr>
              <a:t>„</a:t>
            </a:r>
          </a:p>
        </p:txBody>
      </p:sp>
      <p:sp>
        <p:nvSpPr>
          <p:cNvPr id="7" name="Subtitle 2">
            <a:extLst>
              <a:ext uri="{FF2B5EF4-FFF2-40B4-BE49-F238E27FC236}">
                <a16:creationId xmlns:a16="http://schemas.microsoft.com/office/drawing/2014/main" id="{965BCEDE-4C4B-4E4D-9C70-9241109269A9}"/>
              </a:ext>
            </a:extLst>
          </p:cNvPr>
          <p:cNvSpPr>
            <a:spLocks noGrp="1"/>
          </p:cNvSpPr>
          <p:nvPr>
            <p:ph type="subTitle" idx="1" hasCustomPrompt="1"/>
          </p:nvPr>
        </p:nvSpPr>
        <p:spPr>
          <a:xfrm>
            <a:off x="1986467" y="5445055"/>
            <a:ext cx="9166554" cy="874973"/>
          </a:xfrm>
        </p:spPr>
        <p:txBody>
          <a:bodyPr wrap="non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 Tsitaadi autor</a:t>
            </a:r>
          </a:p>
        </p:txBody>
      </p:sp>
    </p:spTree>
    <p:extLst>
      <p:ext uri="{BB962C8B-B14F-4D97-AF65-F5344CB8AC3E}">
        <p14:creationId xmlns:p14="http://schemas.microsoft.com/office/powerpoint/2010/main" val="46335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sitaat">
    <p:bg>
      <p:bgPr>
        <a:solidFill>
          <a:schemeClr val="accent1"/>
        </a:solidFill>
        <a:effectLst/>
      </p:bgPr>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1986467" y="1445353"/>
            <a:ext cx="9166554" cy="4007366"/>
          </a:xfrm>
        </p:spPr>
        <p:txBody>
          <a:bodyPr wrap="none" anchor="t" anchorCtr="0">
            <a:noAutofit/>
          </a:bodyPr>
          <a:lstStyle>
            <a:lvl1pPr algn="l">
              <a:defRPr sz="4815" baseline="0">
                <a:solidFill>
                  <a:schemeClr val="bg1"/>
                </a:solidFill>
                <a:latin typeface="Arial Narrow" pitchFamily="34" charset="0"/>
              </a:defRPr>
            </a:lvl1pPr>
          </a:lstStyle>
          <a:p>
            <a:r>
              <a:rPr lang="et-EE" dirty="0"/>
              <a:t>Tsitaat ilma jutumärgita</a:t>
            </a:r>
          </a:p>
        </p:txBody>
      </p:sp>
      <p:sp>
        <p:nvSpPr>
          <p:cNvPr id="3" name="TextBox 2">
            <a:extLst>
              <a:ext uri="{FF2B5EF4-FFF2-40B4-BE49-F238E27FC236}">
                <a16:creationId xmlns:a16="http://schemas.microsoft.com/office/drawing/2014/main" id="{4D33C459-01D6-4AD3-916F-CE54DBD3CF73}"/>
              </a:ext>
            </a:extLst>
          </p:cNvPr>
          <p:cNvSpPr txBox="1"/>
          <p:nvPr userDrawn="1"/>
        </p:nvSpPr>
        <p:spPr>
          <a:xfrm>
            <a:off x="578268" y="-1156282"/>
            <a:ext cx="1616601" cy="5646612"/>
          </a:xfrm>
          <a:prstGeom prst="rect">
            <a:avLst/>
          </a:prstGeom>
          <a:noFill/>
        </p:spPr>
        <p:txBody>
          <a:bodyPr wrap="square" rtlCol="0">
            <a:noAutofit/>
          </a:bodyPr>
          <a:lstStyle/>
          <a:p>
            <a:r>
              <a:rPr lang="et-EE" sz="26086" b="1" dirty="0">
                <a:solidFill>
                  <a:schemeClr val="bg1"/>
                </a:solidFill>
                <a:latin typeface="Arial Narrow" panose="020B0606020202030204" pitchFamily="34" charset="0"/>
                <a:ea typeface="Roboto Black" panose="02000000000000000000" pitchFamily="2" charset="0"/>
              </a:rPr>
              <a:t>„</a:t>
            </a:r>
          </a:p>
        </p:txBody>
      </p:sp>
      <p:sp>
        <p:nvSpPr>
          <p:cNvPr id="7" name="Subtitle 2">
            <a:extLst>
              <a:ext uri="{FF2B5EF4-FFF2-40B4-BE49-F238E27FC236}">
                <a16:creationId xmlns:a16="http://schemas.microsoft.com/office/drawing/2014/main" id="{965BCEDE-4C4B-4E4D-9C70-9241109269A9}"/>
              </a:ext>
            </a:extLst>
          </p:cNvPr>
          <p:cNvSpPr>
            <a:spLocks noGrp="1"/>
          </p:cNvSpPr>
          <p:nvPr>
            <p:ph type="subTitle" idx="1" hasCustomPrompt="1"/>
          </p:nvPr>
        </p:nvSpPr>
        <p:spPr>
          <a:xfrm>
            <a:off x="1986467" y="5445055"/>
            <a:ext cx="9166554" cy="874973"/>
          </a:xfrm>
        </p:spPr>
        <p:txBody>
          <a:bodyPr wrap="non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 Tsitaadi autor</a:t>
            </a:r>
          </a:p>
        </p:txBody>
      </p:sp>
      <p:pic>
        <p:nvPicPr>
          <p:cNvPr id="4" name="Graphic 3">
            <a:extLst>
              <a:ext uri="{FF2B5EF4-FFF2-40B4-BE49-F238E27FC236}">
                <a16:creationId xmlns:a16="http://schemas.microsoft.com/office/drawing/2014/main" id="{833F3676-B46A-4FC3-BAAA-21C48D4C5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3022" y="1283054"/>
            <a:ext cx="3866444" cy="5147204"/>
          </a:xfrm>
          <a:prstGeom prst="rect">
            <a:avLst/>
          </a:prstGeom>
        </p:spPr>
      </p:pic>
    </p:spTree>
    <p:extLst>
      <p:ext uri="{BB962C8B-B14F-4D97-AF65-F5344CB8AC3E}">
        <p14:creationId xmlns:p14="http://schemas.microsoft.com/office/powerpoint/2010/main" val="3641426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heleht 6">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49540" y="-184784"/>
            <a:ext cx="14752319" cy="7299844"/>
          </a:xfrm>
          <a:prstGeom prst="rect">
            <a:avLst/>
          </a:prstGeom>
          <a:solidFill>
            <a:schemeClr val="accent1">
              <a:alpha val="50000"/>
            </a:schemeClr>
          </a:solidFill>
          <a:ln>
            <a:solidFill>
              <a:schemeClr val="accent1">
                <a:shade val="50000"/>
              </a:schemeClr>
            </a:solidFill>
          </a:ln>
          <a:effectLst>
            <a:reflection stA="9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5"/>
          </a:p>
        </p:txBody>
      </p:sp>
      <p:sp>
        <p:nvSpPr>
          <p:cNvPr id="29" name="Title 1"/>
          <p:cNvSpPr>
            <a:spLocks noGrp="1"/>
          </p:cNvSpPr>
          <p:nvPr>
            <p:ph type="ctrTitle" hasCustomPrompt="1"/>
          </p:nvPr>
        </p:nvSpPr>
        <p:spPr>
          <a:xfrm>
            <a:off x="1444703" y="2633968"/>
            <a:ext cx="9563832" cy="1373238"/>
          </a:xfrm>
        </p:spPr>
        <p:txBody>
          <a:bodyPr wrap="none">
            <a:noAutofit/>
          </a:bodyPr>
          <a:lstStyle>
            <a:lvl1pPr algn="l">
              <a:defRPr sz="4815" b="1" baseline="0">
                <a:solidFill>
                  <a:schemeClr val="bg1"/>
                </a:solidFill>
                <a:latin typeface="Arial Narrow" pitchFamily="34" charset="0"/>
              </a:defRPr>
            </a:lvl1pPr>
          </a:lstStyle>
          <a:p>
            <a:r>
              <a:rPr lang="et-EE" dirty="0"/>
              <a:t>Vaheslaidide taustaks võib kasutada </a:t>
            </a:r>
            <a:br>
              <a:rPr lang="et-EE" dirty="0"/>
            </a:br>
            <a:r>
              <a:rPr lang="et-EE" dirty="0"/>
              <a:t>temaatilisi fotosid</a:t>
            </a:r>
          </a:p>
        </p:txBody>
      </p:sp>
    </p:spTree>
    <p:extLst>
      <p:ext uri="{BB962C8B-B14F-4D97-AF65-F5344CB8AC3E}">
        <p14:creationId xmlns:p14="http://schemas.microsoft.com/office/powerpoint/2010/main" val="330585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Vaheslaid 7">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12192000" cy="6749313"/>
          </a:xfrm>
        </p:spPr>
        <p:txBody>
          <a:bodyPr/>
          <a:lstStyle>
            <a:lvl1pPr marL="0" indent="0">
              <a:buNone/>
              <a:defRPr sz="4314"/>
            </a:lvl1pPr>
            <a:lvl2pPr marL="609488" indent="0">
              <a:buNone/>
              <a:defRPr sz="3713"/>
            </a:lvl2pPr>
            <a:lvl3pPr marL="1218974" indent="0">
              <a:buNone/>
              <a:defRPr sz="3210"/>
            </a:lvl3pPr>
            <a:lvl4pPr marL="1828463" indent="0">
              <a:buNone/>
              <a:defRPr sz="2709"/>
            </a:lvl4pPr>
            <a:lvl5pPr marL="2437950" indent="0">
              <a:buNone/>
              <a:defRPr sz="2709"/>
            </a:lvl5pPr>
            <a:lvl6pPr marL="3047437" indent="0">
              <a:buNone/>
              <a:defRPr sz="2709"/>
            </a:lvl6pPr>
            <a:lvl7pPr marL="3656924" indent="0">
              <a:buNone/>
              <a:defRPr sz="2709"/>
            </a:lvl7pPr>
            <a:lvl8pPr marL="4266412" indent="0">
              <a:buNone/>
              <a:defRPr sz="2709"/>
            </a:lvl8pPr>
            <a:lvl9pPr marL="4875899" indent="0">
              <a:buNone/>
              <a:defRPr sz="2709"/>
            </a:lvl9pPr>
          </a:lstStyle>
          <a:p>
            <a:r>
              <a:rPr lang="en-US"/>
              <a:t>Click icon to add picture</a:t>
            </a:r>
            <a:endParaRPr lang="et-EE" dirty="0"/>
          </a:p>
        </p:txBody>
      </p:sp>
      <p:sp>
        <p:nvSpPr>
          <p:cNvPr id="2" name="Title 1"/>
          <p:cNvSpPr>
            <a:spLocks noGrp="1"/>
          </p:cNvSpPr>
          <p:nvPr>
            <p:ph type="title" hasCustomPrompt="1"/>
          </p:nvPr>
        </p:nvSpPr>
        <p:spPr>
          <a:xfrm>
            <a:off x="1453796" y="1766660"/>
            <a:ext cx="9265766" cy="1578598"/>
          </a:xfrm>
        </p:spPr>
        <p:txBody>
          <a:bodyPr anchor="b">
            <a:noAutofit/>
          </a:bodyPr>
          <a:lstStyle>
            <a:lvl1pPr algn="l">
              <a:defRPr sz="4815" b="1">
                <a:solidFill>
                  <a:srgbClr val="006EB5"/>
                </a:solidFill>
              </a:defRPr>
            </a:lvl1pPr>
          </a:lstStyle>
          <a:p>
            <a:r>
              <a:rPr lang="et-EE" dirty="0"/>
              <a:t>Vaheslaidide taustaks võib kasutada temaatilisi koloreeritud fotosid</a:t>
            </a:r>
          </a:p>
        </p:txBody>
      </p:sp>
      <p:sp>
        <p:nvSpPr>
          <p:cNvPr id="4" name="Text Placeholder 3"/>
          <p:cNvSpPr>
            <a:spLocks noGrp="1"/>
          </p:cNvSpPr>
          <p:nvPr>
            <p:ph type="body" sz="half" idx="2" hasCustomPrompt="1"/>
          </p:nvPr>
        </p:nvSpPr>
        <p:spPr>
          <a:xfrm>
            <a:off x="1453796" y="3345257"/>
            <a:ext cx="9265766" cy="804863"/>
          </a:xfrm>
        </p:spPr>
        <p:txBody>
          <a:bodyPr>
            <a:normAutofit/>
          </a:bodyPr>
          <a:lstStyle>
            <a:lvl1pPr marL="0" indent="0">
              <a:buNone/>
              <a:defRPr sz="2408"/>
            </a:lvl1pPr>
            <a:lvl2pPr marL="609488" indent="0">
              <a:buNone/>
              <a:defRPr sz="1605"/>
            </a:lvl2pPr>
            <a:lvl3pPr marL="1218974" indent="0">
              <a:buNone/>
              <a:defRPr sz="1304"/>
            </a:lvl3pPr>
            <a:lvl4pPr marL="1828463" indent="0">
              <a:buNone/>
              <a:defRPr sz="1204"/>
            </a:lvl4pPr>
            <a:lvl5pPr marL="2437950" indent="0">
              <a:buNone/>
              <a:defRPr sz="1204"/>
            </a:lvl5pPr>
            <a:lvl6pPr marL="3047437" indent="0">
              <a:buNone/>
              <a:defRPr sz="1204"/>
            </a:lvl6pPr>
            <a:lvl7pPr marL="3656924" indent="0">
              <a:buNone/>
              <a:defRPr sz="1204"/>
            </a:lvl7pPr>
            <a:lvl8pPr marL="4266412" indent="0">
              <a:buNone/>
              <a:defRPr sz="1204"/>
            </a:lvl8pPr>
            <a:lvl9pPr marL="4875899" indent="0">
              <a:buNone/>
              <a:defRPr sz="1204"/>
            </a:lvl9pPr>
          </a:lstStyle>
          <a:p>
            <a:r>
              <a:rPr lang="et-EE" dirty="0"/>
              <a:t>Vaheslaide võib kasutada ka ühe mõtte või idee rõhutamiseks!</a:t>
            </a:r>
          </a:p>
        </p:txBody>
      </p:sp>
    </p:spTree>
    <p:extLst>
      <p:ext uri="{BB962C8B-B14F-4D97-AF65-F5344CB8AC3E}">
        <p14:creationId xmlns:p14="http://schemas.microsoft.com/office/powerpoint/2010/main" val="330399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el 2">
    <p:spTree>
      <p:nvGrpSpPr>
        <p:cNvPr id="1" name=""/>
        <p:cNvGrpSpPr/>
        <p:nvPr/>
      </p:nvGrpSpPr>
      <p:grpSpPr>
        <a:xfrm>
          <a:off x="0" y="0"/>
          <a:ext cx="0" cy="0"/>
          <a:chOff x="0" y="0"/>
          <a:chExt cx="0" cy="0"/>
        </a:xfrm>
      </p:grpSpPr>
      <p:sp>
        <p:nvSpPr>
          <p:cNvPr id="7" name="Rectangle 6"/>
          <p:cNvSpPr/>
          <p:nvPr userDrawn="1"/>
        </p:nvSpPr>
        <p:spPr>
          <a:xfrm>
            <a:off x="0" y="1983486"/>
            <a:ext cx="12207738" cy="4874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5" dirty="0"/>
          </a:p>
        </p:txBody>
      </p:sp>
      <p:pic>
        <p:nvPicPr>
          <p:cNvPr id="5" name="Graphic 4">
            <a:extLst>
              <a:ext uri="{FF2B5EF4-FFF2-40B4-BE49-F238E27FC236}">
                <a16:creationId xmlns:a16="http://schemas.microsoft.com/office/drawing/2014/main" id="{7053EF29-D5D0-4736-B2FE-DF39A62000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8999"/>
            <a:ext cx="12171621" cy="3531835"/>
          </a:xfrm>
          <a:prstGeom prst="rect">
            <a:avLst/>
          </a:prstGeom>
        </p:spPr>
      </p:pic>
      <p:sp>
        <p:nvSpPr>
          <p:cNvPr id="2" name="Title 1"/>
          <p:cNvSpPr>
            <a:spLocks noGrp="1"/>
          </p:cNvSpPr>
          <p:nvPr>
            <p:ph type="ctrTitle" hasCustomPrompt="1"/>
          </p:nvPr>
        </p:nvSpPr>
        <p:spPr>
          <a:xfrm>
            <a:off x="1444702" y="2128038"/>
            <a:ext cx="6890835" cy="1084135"/>
          </a:xfrm>
        </p:spPr>
        <p:txBody>
          <a:bodyPr wrap="none">
            <a:noAutofit/>
          </a:bodyPr>
          <a:lstStyle>
            <a:lvl1pPr algn="l">
              <a:defRPr sz="4815" b="1">
                <a:solidFill>
                  <a:schemeClr val="bg1"/>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4703" y="3212173"/>
            <a:ext cx="8335699" cy="843762"/>
          </a:xfrm>
        </p:spPr>
        <p:txBody>
          <a:bodyPr wrap="non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Kirjuta siia esitluse alapealkiri</a:t>
            </a:r>
          </a:p>
        </p:txBody>
      </p:sp>
      <p:sp>
        <p:nvSpPr>
          <p:cNvPr id="19" name="Text Placeholder 18"/>
          <p:cNvSpPr>
            <a:spLocks noGrp="1"/>
          </p:cNvSpPr>
          <p:nvPr>
            <p:ph type="body" sz="quarter" idx="14" hasCustomPrompt="1"/>
          </p:nvPr>
        </p:nvSpPr>
        <p:spPr>
          <a:xfrm>
            <a:off x="1444703" y="5669547"/>
            <a:ext cx="7035321" cy="524378"/>
          </a:xfrm>
        </p:spPr>
        <p:txBody>
          <a:bodyPr wrap="none">
            <a:noAutofit/>
          </a:bodyPr>
          <a:lstStyle>
            <a:lvl1pPr>
              <a:buNone/>
              <a:defRPr sz="1806">
                <a:solidFill>
                  <a:schemeClr val="bg1"/>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1444702" y="4986412"/>
            <a:ext cx="7007587" cy="289103"/>
          </a:xfrm>
        </p:spPr>
        <p:txBody>
          <a:bodyPr wrap="none">
            <a:noAutofit/>
          </a:bodyPr>
          <a:lstStyle>
            <a:lvl1pPr>
              <a:buNone/>
              <a:defRPr sz="1806"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4702" y="4513384"/>
            <a:ext cx="7007587" cy="433406"/>
          </a:xfrm>
        </p:spPr>
        <p:txBody>
          <a:bodyPr wrap="none">
            <a:noAutofit/>
          </a:bodyPr>
          <a:lstStyle>
            <a:lvl1pPr>
              <a:buNone/>
              <a:defRPr sz="2408"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pic>
        <p:nvPicPr>
          <p:cNvPr id="4" name="Graphic 3">
            <a:extLst>
              <a:ext uri="{FF2B5EF4-FFF2-40B4-BE49-F238E27FC236}">
                <a16:creationId xmlns:a16="http://schemas.microsoft.com/office/drawing/2014/main" id="{BF2E9398-FE00-4C00-8997-32167B6E781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0117" y="433607"/>
            <a:ext cx="2167295" cy="1031065"/>
          </a:xfrm>
          <a:prstGeom prst="rect">
            <a:avLst/>
          </a:prstGeom>
        </p:spPr>
      </p:pic>
    </p:spTree>
    <p:extLst>
      <p:ext uri="{BB962C8B-B14F-4D97-AF65-F5344CB8AC3E}">
        <p14:creationId xmlns:p14="http://schemas.microsoft.com/office/powerpoint/2010/main" val="2596475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usla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4812">
                <a:solidFill>
                  <a:srgbClr val="006EB5"/>
                </a:solidFill>
              </a:defRPr>
            </a:lvl1pPr>
          </a:lstStyle>
          <a:p>
            <a:r>
              <a:rPr lang="en-US" dirty="0" err="1"/>
              <a:t>Esitlusslaidide</a:t>
            </a:r>
            <a:r>
              <a:rPr lang="en-US" dirty="0"/>
              <a:t> </a:t>
            </a:r>
            <a:r>
              <a:rPr lang="en-US" dirty="0" err="1"/>
              <a:t>kujundamine</a:t>
            </a:r>
            <a:endParaRPr lang="et-EE" dirty="0"/>
          </a:p>
        </p:txBody>
      </p:sp>
      <p:sp>
        <p:nvSpPr>
          <p:cNvPr id="5" name="Slide Number Placeholder 4"/>
          <p:cNvSpPr>
            <a:spLocks noGrp="1"/>
          </p:cNvSpPr>
          <p:nvPr>
            <p:ph type="sldNum" sz="quarter" idx="12"/>
          </p:nvPr>
        </p:nvSpPr>
        <p:spPr>
          <a:xfrm>
            <a:off x="11369751" y="6353607"/>
            <a:ext cx="605262" cy="365126"/>
          </a:xfrm>
        </p:spPr>
        <p:txBody>
          <a:bodyPr/>
          <a:lstStyle/>
          <a:p>
            <a:fld id="{225A551D-654A-4A19-8D78-C05E5488DAD8}" type="slidenum">
              <a:rPr lang="et-EE" smtClean="0"/>
              <a:pPr/>
              <a:t>‹#›</a:t>
            </a:fld>
            <a:endParaRPr lang="et-EE"/>
          </a:p>
        </p:txBody>
      </p:sp>
      <p:sp>
        <p:nvSpPr>
          <p:cNvPr id="6" name="Content Placeholder 2"/>
          <p:cNvSpPr>
            <a:spLocks noGrp="1"/>
          </p:cNvSpPr>
          <p:nvPr>
            <p:ph sz="half" idx="1" hasCustomPrompt="1"/>
          </p:nvPr>
        </p:nvSpPr>
        <p:spPr>
          <a:xfrm>
            <a:off x="609598" y="1600202"/>
            <a:ext cx="10972801" cy="4753405"/>
          </a:xfrm>
        </p:spPr>
        <p:txBody>
          <a:bodyPr/>
          <a:lstStyle>
            <a:lvl1pPr>
              <a:buClr>
                <a:srgbClr val="0064B9"/>
              </a:buClr>
              <a:defRPr sz="2406"/>
            </a:lvl1pPr>
            <a:lvl2pPr>
              <a:buClr>
                <a:srgbClr val="0064B9"/>
              </a:buClr>
              <a:defRPr sz="2406" baseline="0"/>
            </a:lvl2pPr>
            <a:lvl3pPr>
              <a:buClr>
                <a:srgbClr val="0064B9"/>
              </a:buClr>
              <a:defRPr sz="2709"/>
            </a:lvl3pPr>
            <a:lvl4pPr>
              <a:buClr>
                <a:srgbClr val="0064B9"/>
              </a:buClr>
              <a:defRPr sz="1805"/>
            </a:lvl4pPr>
            <a:lvl5pPr>
              <a:buClr>
                <a:srgbClr val="0064B9"/>
              </a:buClr>
              <a:defRPr sz="1805"/>
            </a:lvl5pPr>
            <a:lvl6pPr>
              <a:defRPr sz="2408"/>
            </a:lvl6pPr>
            <a:lvl7pPr>
              <a:defRPr sz="2408"/>
            </a:lvl7pPr>
            <a:lvl8pPr>
              <a:defRPr sz="2408"/>
            </a:lvl8pPr>
            <a:lvl9pPr>
              <a:defRPr sz="2408"/>
            </a:lvl9pPr>
          </a:lstStyle>
          <a:p>
            <a:pPr lvl="0"/>
            <a:r>
              <a:rPr lang="en-US" dirty="0" err="1"/>
              <a:t>Lähtuda</a:t>
            </a:r>
            <a:r>
              <a:rPr lang="en-US" dirty="0"/>
              <a:t> </a:t>
            </a:r>
            <a:r>
              <a:rPr lang="en-US" dirty="0" err="1"/>
              <a:t>stiiliraamatust</a:t>
            </a:r>
            <a:endParaRPr lang="en-US" dirty="0"/>
          </a:p>
          <a:p>
            <a:pPr lvl="1"/>
            <a:r>
              <a:rPr lang="en-US" dirty="0"/>
              <a:t>Font </a:t>
            </a:r>
            <a:r>
              <a:rPr lang="en-US" dirty="0" err="1"/>
              <a:t>Roboto</a:t>
            </a:r>
            <a:r>
              <a:rPr lang="en-US" dirty="0"/>
              <a:t> Condensed</a:t>
            </a:r>
            <a:r>
              <a:rPr lang="et-EE" dirty="0"/>
              <a:t> või </a:t>
            </a:r>
            <a:r>
              <a:rPr lang="et-EE" dirty="0" err="1"/>
              <a:t>Arial</a:t>
            </a:r>
            <a:r>
              <a:rPr lang="et-EE" dirty="0"/>
              <a:t> </a:t>
            </a:r>
            <a:r>
              <a:rPr lang="et-EE" dirty="0" err="1"/>
              <a:t>Narrow</a:t>
            </a:r>
            <a:endParaRPr lang="en-US" dirty="0"/>
          </a:p>
          <a:p>
            <a:pPr lvl="3"/>
            <a:r>
              <a:rPr lang="en-US" dirty="0" err="1"/>
              <a:t>Pealkirjad</a:t>
            </a:r>
            <a:r>
              <a:rPr lang="en-US" dirty="0"/>
              <a:t> on 48pt Light, </a:t>
            </a:r>
            <a:r>
              <a:rPr lang="en-US" dirty="0" err="1"/>
              <a:t>sisutekstid</a:t>
            </a:r>
            <a:r>
              <a:rPr lang="en-US" dirty="0"/>
              <a:t> 24pt </a:t>
            </a:r>
            <a:r>
              <a:rPr lang="en-US" dirty="0" err="1"/>
              <a:t>või</a:t>
            </a:r>
            <a:r>
              <a:rPr lang="en-US" dirty="0"/>
              <a:t> 18 </a:t>
            </a:r>
            <a:r>
              <a:rPr lang="en-US" dirty="0" err="1"/>
              <a:t>pt</a:t>
            </a:r>
            <a:endParaRPr lang="en-US" dirty="0"/>
          </a:p>
          <a:p>
            <a:pPr lvl="4"/>
            <a:r>
              <a:rPr lang="en-US" dirty="0" err="1"/>
              <a:t>Igale</a:t>
            </a:r>
            <a:r>
              <a:rPr lang="en-US" dirty="0"/>
              <a:t> </a:t>
            </a:r>
            <a:r>
              <a:rPr lang="en-US" dirty="0" err="1"/>
              <a:t>slaidile</a:t>
            </a:r>
            <a:r>
              <a:rPr lang="en-US" dirty="0"/>
              <a:t> </a:t>
            </a:r>
            <a:r>
              <a:rPr lang="en-US" dirty="0" err="1"/>
              <a:t>paigutada</a:t>
            </a:r>
            <a:r>
              <a:rPr lang="en-US" dirty="0"/>
              <a:t> </a:t>
            </a:r>
            <a:r>
              <a:rPr lang="en-US" dirty="0" err="1"/>
              <a:t>mõõdukas</a:t>
            </a:r>
            <a:r>
              <a:rPr lang="en-US" dirty="0"/>
              <a:t> </a:t>
            </a:r>
            <a:r>
              <a:rPr lang="en-US" dirty="0" err="1"/>
              <a:t>kogus</a:t>
            </a:r>
            <a:r>
              <a:rPr lang="en-US" dirty="0"/>
              <a:t> </a:t>
            </a:r>
            <a:r>
              <a:rPr lang="en-US" dirty="0" err="1"/>
              <a:t>infot</a:t>
            </a:r>
            <a:endParaRPr lang="et-EE" dirty="0"/>
          </a:p>
        </p:txBody>
      </p:sp>
      <p:sp>
        <p:nvSpPr>
          <p:cNvPr id="7" name="TextBox 6"/>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spTree>
    <p:extLst>
      <p:ext uri="{BB962C8B-B14F-4D97-AF65-F5344CB8AC3E}">
        <p14:creationId xmlns:p14="http://schemas.microsoft.com/office/powerpoint/2010/main" val="3171981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suslaid_teem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4C29E93-B116-47F4-91E9-44D381346C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1" y="2880000"/>
            <a:ext cx="11515725" cy="3543300"/>
          </a:xfrm>
          <a:prstGeom prst="rect">
            <a:avLst/>
          </a:prstGeom>
        </p:spPr>
      </p:pic>
      <p:sp>
        <p:nvSpPr>
          <p:cNvPr id="2" name="Title 1"/>
          <p:cNvSpPr>
            <a:spLocks noGrp="1"/>
          </p:cNvSpPr>
          <p:nvPr>
            <p:ph type="title" hasCustomPrompt="1"/>
          </p:nvPr>
        </p:nvSpPr>
        <p:spPr/>
        <p:txBody>
          <a:bodyPr>
            <a:noAutofit/>
          </a:bodyPr>
          <a:lstStyle>
            <a:lvl1pPr>
              <a:defRPr sz="4812">
                <a:solidFill>
                  <a:srgbClr val="006EB5"/>
                </a:solidFill>
              </a:defRPr>
            </a:lvl1pPr>
          </a:lstStyle>
          <a:p>
            <a:r>
              <a:rPr lang="en-US" dirty="0" err="1"/>
              <a:t>Esitlusslaidide</a:t>
            </a:r>
            <a:r>
              <a:rPr lang="en-US" dirty="0"/>
              <a:t> </a:t>
            </a:r>
            <a:r>
              <a:rPr lang="en-US" dirty="0" err="1"/>
              <a:t>kujundamine</a:t>
            </a:r>
            <a:endParaRPr lang="et-EE" dirty="0"/>
          </a:p>
        </p:txBody>
      </p:sp>
      <p:sp>
        <p:nvSpPr>
          <p:cNvPr id="5" name="Slide Number Placeholder 4"/>
          <p:cNvSpPr>
            <a:spLocks noGrp="1"/>
          </p:cNvSpPr>
          <p:nvPr>
            <p:ph type="sldNum" sz="quarter" idx="12"/>
          </p:nvPr>
        </p:nvSpPr>
        <p:spPr>
          <a:xfrm>
            <a:off x="11369751" y="6353607"/>
            <a:ext cx="605262" cy="365126"/>
          </a:xfrm>
        </p:spPr>
        <p:txBody>
          <a:bodyPr/>
          <a:lstStyle/>
          <a:p>
            <a:fld id="{225A551D-654A-4A19-8D78-C05E5488DAD8}" type="slidenum">
              <a:rPr lang="et-EE" smtClean="0"/>
              <a:pPr/>
              <a:t>‹#›</a:t>
            </a:fld>
            <a:endParaRPr lang="et-EE"/>
          </a:p>
        </p:txBody>
      </p:sp>
      <p:sp>
        <p:nvSpPr>
          <p:cNvPr id="6" name="Content Placeholder 2"/>
          <p:cNvSpPr>
            <a:spLocks noGrp="1"/>
          </p:cNvSpPr>
          <p:nvPr>
            <p:ph sz="half" idx="1" hasCustomPrompt="1"/>
          </p:nvPr>
        </p:nvSpPr>
        <p:spPr>
          <a:xfrm>
            <a:off x="609598" y="1600202"/>
            <a:ext cx="10972801" cy="4753405"/>
          </a:xfrm>
        </p:spPr>
        <p:txBody>
          <a:bodyPr/>
          <a:lstStyle>
            <a:lvl1pPr>
              <a:buClr>
                <a:srgbClr val="0064B9"/>
              </a:buClr>
              <a:defRPr sz="2406"/>
            </a:lvl1pPr>
            <a:lvl2pPr>
              <a:buClr>
                <a:srgbClr val="0064B9"/>
              </a:buClr>
              <a:defRPr sz="2406" baseline="0"/>
            </a:lvl2pPr>
            <a:lvl3pPr>
              <a:buClr>
                <a:srgbClr val="0064B9"/>
              </a:buClr>
              <a:defRPr sz="2709"/>
            </a:lvl3pPr>
            <a:lvl4pPr>
              <a:buClr>
                <a:srgbClr val="0064B9"/>
              </a:buClr>
              <a:defRPr sz="1805"/>
            </a:lvl4pPr>
            <a:lvl5pPr>
              <a:buClr>
                <a:srgbClr val="0064B9"/>
              </a:buClr>
              <a:defRPr sz="1805"/>
            </a:lvl5pPr>
            <a:lvl6pPr>
              <a:defRPr sz="2408"/>
            </a:lvl6pPr>
            <a:lvl7pPr>
              <a:defRPr sz="2408"/>
            </a:lvl7pPr>
            <a:lvl8pPr>
              <a:defRPr sz="2408"/>
            </a:lvl8pPr>
            <a:lvl9pPr>
              <a:defRPr sz="2408"/>
            </a:lvl9pPr>
          </a:lstStyle>
          <a:p>
            <a:pPr lvl="0"/>
            <a:r>
              <a:rPr lang="en-US" dirty="0" err="1"/>
              <a:t>Lähtuda</a:t>
            </a:r>
            <a:r>
              <a:rPr lang="en-US" dirty="0"/>
              <a:t> </a:t>
            </a:r>
            <a:r>
              <a:rPr lang="en-US" dirty="0" err="1"/>
              <a:t>stiiliraamatust</a:t>
            </a:r>
            <a:endParaRPr lang="en-US" dirty="0"/>
          </a:p>
          <a:p>
            <a:pPr lvl="1"/>
            <a:r>
              <a:rPr lang="en-US" dirty="0"/>
              <a:t>Font </a:t>
            </a:r>
            <a:r>
              <a:rPr lang="en-US" dirty="0" err="1"/>
              <a:t>Roboto</a:t>
            </a:r>
            <a:r>
              <a:rPr lang="en-US" dirty="0"/>
              <a:t> Condensed</a:t>
            </a:r>
            <a:r>
              <a:rPr lang="et-EE" dirty="0"/>
              <a:t> või </a:t>
            </a:r>
            <a:r>
              <a:rPr lang="et-EE" dirty="0" err="1"/>
              <a:t>Arial</a:t>
            </a:r>
            <a:r>
              <a:rPr lang="et-EE" dirty="0"/>
              <a:t> </a:t>
            </a:r>
            <a:r>
              <a:rPr lang="et-EE" dirty="0" err="1"/>
              <a:t>Narrow</a:t>
            </a:r>
            <a:endParaRPr lang="en-US" dirty="0"/>
          </a:p>
          <a:p>
            <a:pPr lvl="3"/>
            <a:r>
              <a:rPr lang="en-US" dirty="0" err="1"/>
              <a:t>Pealkirjad</a:t>
            </a:r>
            <a:r>
              <a:rPr lang="en-US" dirty="0"/>
              <a:t> on 48pt Light, </a:t>
            </a:r>
            <a:r>
              <a:rPr lang="en-US" dirty="0" err="1"/>
              <a:t>sisutekstid</a:t>
            </a:r>
            <a:r>
              <a:rPr lang="en-US" dirty="0"/>
              <a:t> 24pt </a:t>
            </a:r>
            <a:r>
              <a:rPr lang="en-US" dirty="0" err="1"/>
              <a:t>või</a:t>
            </a:r>
            <a:r>
              <a:rPr lang="en-US" dirty="0"/>
              <a:t> 18 </a:t>
            </a:r>
            <a:r>
              <a:rPr lang="en-US" dirty="0" err="1"/>
              <a:t>pt</a:t>
            </a:r>
            <a:endParaRPr lang="en-US" dirty="0"/>
          </a:p>
          <a:p>
            <a:pPr lvl="4"/>
            <a:r>
              <a:rPr lang="en-US" dirty="0" err="1"/>
              <a:t>Igale</a:t>
            </a:r>
            <a:r>
              <a:rPr lang="en-US" dirty="0"/>
              <a:t> </a:t>
            </a:r>
            <a:r>
              <a:rPr lang="en-US" dirty="0" err="1"/>
              <a:t>slaidile</a:t>
            </a:r>
            <a:r>
              <a:rPr lang="en-US" dirty="0"/>
              <a:t> </a:t>
            </a:r>
            <a:r>
              <a:rPr lang="en-US" dirty="0" err="1"/>
              <a:t>paigutada</a:t>
            </a:r>
            <a:r>
              <a:rPr lang="en-US" dirty="0"/>
              <a:t> </a:t>
            </a:r>
            <a:r>
              <a:rPr lang="en-US" dirty="0" err="1"/>
              <a:t>mõõdukas</a:t>
            </a:r>
            <a:r>
              <a:rPr lang="en-US" dirty="0"/>
              <a:t> </a:t>
            </a:r>
            <a:r>
              <a:rPr lang="en-US" dirty="0" err="1"/>
              <a:t>kogus</a:t>
            </a:r>
            <a:r>
              <a:rPr lang="en-US" dirty="0"/>
              <a:t> </a:t>
            </a:r>
            <a:r>
              <a:rPr lang="en-US" dirty="0" err="1"/>
              <a:t>infot</a:t>
            </a:r>
            <a:endParaRPr lang="et-EE" dirty="0"/>
          </a:p>
        </p:txBody>
      </p:sp>
    </p:spTree>
    <p:extLst>
      <p:ext uri="{BB962C8B-B14F-4D97-AF65-F5344CB8AC3E}">
        <p14:creationId xmlns:p14="http://schemas.microsoft.com/office/powerpoint/2010/main" val="3690375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suslaid_loodu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775AEDD-2F7A-4395-9DA9-4A9934AF9B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9000"/>
            <a:ext cx="12207738" cy="3542315"/>
          </a:xfrm>
          <a:prstGeom prst="rect">
            <a:avLst/>
          </a:prstGeom>
        </p:spPr>
      </p:pic>
      <p:sp>
        <p:nvSpPr>
          <p:cNvPr id="2" name="Title 1"/>
          <p:cNvSpPr>
            <a:spLocks noGrp="1"/>
          </p:cNvSpPr>
          <p:nvPr>
            <p:ph type="title" hasCustomPrompt="1"/>
          </p:nvPr>
        </p:nvSpPr>
        <p:spPr/>
        <p:txBody>
          <a:bodyPr>
            <a:noAutofit/>
          </a:bodyPr>
          <a:lstStyle>
            <a:lvl1pPr>
              <a:defRPr sz="4812">
                <a:solidFill>
                  <a:srgbClr val="006EB5"/>
                </a:solidFill>
              </a:defRPr>
            </a:lvl1pPr>
          </a:lstStyle>
          <a:p>
            <a:r>
              <a:rPr lang="en-US" dirty="0" err="1"/>
              <a:t>Esitlusslaidide</a:t>
            </a:r>
            <a:r>
              <a:rPr lang="en-US" dirty="0"/>
              <a:t> </a:t>
            </a:r>
            <a:r>
              <a:rPr lang="en-US" dirty="0" err="1"/>
              <a:t>kujundamine</a:t>
            </a:r>
            <a:endParaRPr lang="et-EE" dirty="0"/>
          </a:p>
        </p:txBody>
      </p:sp>
      <p:sp>
        <p:nvSpPr>
          <p:cNvPr id="5" name="Slide Number Placeholder 4"/>
          <p:cNvSpPr>
            <a:spLocks noGrp="1"/>
          </p:cNvSpPr>
          <p:nvPr>
            <p:ph type="sldNum" sz="quarter" idx="12"/>
          </p:nvPr>
        </p:nvSpPr>
        <p:spPr>
          <a:xfrm>
            <a:off x="11369751" y="6353607"/>
            <a:ext cx="605262" cy="365126"/>
          </a:xfrm>
        </p:spPr>
        <p:txBody>
          <a:bodyPr/>
          <a:lstStyle/>
          <a:p>
            <a:fld id="{225A551D-654A-4A19-8D78-C05E5488DAD8}" type="slidenum">
              <a:rPr lang="et-EE" smtClean="0"/>
              <a:pPr/>
              <a:t>‹#›</a:t>
            </a:fld>
            <a:endParaRPr lang="et-EE"/>
          </a:p>
        </p:txBody>
      </p:sp>
      <p:sp>
        <p:nvSpPr>
          <p:cNvPr id="6" name="Content Placeholder 2"/>
          <p:cNvSpPr>
            <a:spLocks noGrp="1"/>
          </p:cNvSpPr>
          <p:nvPr>
            <p:ph sz="half" idx="1" hasCustomPrompt="1"/>
          </p:nvPr>
        </p:nvSpPr>
        <p:spPr>
          <a:xfrm>
            <a:off x="609598" y="1600202"/>
            <a:ext cx="10972801" cy="4753405"/>
          </a:xfrm>
        </p:spPr>
        <p:txBody>
          <a:bodyPr/>
          <a:lstStyle>
            <a:lvl1pPr>
              <a:buClr>
                <a:srgbClr val="0064B9"/>
              </a:buClr>
              <a:defRPr sz="2406"/>
            </a:lvl1pPr>
            <a:lvl2pPr>
              <a:buClr>
                <a:srgbClr val="0064B9"/>
              </a:buClr>
              <a:defRPr sz="2406" baseline="0"/>
            </a:lvl2pPr>
            <a:lvl3pPr>
              <a:buClr>
                <a:srgbClr val="0064B9"/>
              </a:buClr>
              <a:defRPr sz="2709"/>
            </a:lvl3pPr>
            <a:lvl4pPr>
              <a:buClr>
                <a:srgbClr val="0064B9"/>
              </a:buClr>
              <a:defRPr sz="1805"/>
            </a:lvl4pPr>
            <a:lvl5pPr>
              <a:buClr>
                <a:srgbClr val="0064B9"/>
              </a:buClr>
              <a:defRPr sz="1805"/>
            </a:lvl5pPr>
            <a:lvl6pPr>
              <a:defRPr sz="2408"/>
            </a:lvl6pPr>
            <a:lvl7pPr>
              <a:defRPr sz="2408"/>
            </a:lvl7pPr>
            <a:lvl8pPr>
              <a:defRPr sz="2408"/>
            </a:lvl8pPr>
            <a:lvl9pPr>
              <a:defRPr sz="2408"/>
            </a:lvl9pPr>
          </a:lstStyle>
          <a:p>
            <a:pPr lvl="0"/>
            <a:r>
              <a:rPr lang="en-US" dirty="0" err="1"/>
              <a:t>Lähtuda</a:t>
            </a:r>
            <a:r>
              <a:rPr lang="en-US" dirty="0"/>
              <a:t> </a:t>
            </a:r>
            <a:r>
              <a:rPr lang="en-US" dirty="0" err="1"/>
              <a:t>stiiliraamatust</a:t>
            </a:r>
            <a:endParaRPr lang="en-US" dirty="0"/>
          </a:p>
          <a:p>
            <a:pPr lvl="1"/>
            <a:r>
              <a:rPr lang="en-US" dirty="0"/>
              <a:t>Font </a:t>
            </a:r>
            <a:r>
              <a:rPr lang="en-US" dirty="0" err="1"/>
              <a:t>Roboto</a:t>
            </a:r>
            <a:r>
              <a:rPr lang="en-US" dirty="0"/>
              <a:t> Condensed</a:t>
            </a:r>
            <a:r>
              <a:rPr lang="et-EE" dirty="0"/>
              <a:t> või </a:t>
            </a:r>
            <a:r>
              <a:rPr lang="et-EE" dirty="0" err="1"/>
              <a:t>Arial</a:t>
            </a:r>
            <a:r>
              <a:rPr lang="et-EE" dirty="0"/>
              <a:t> </a:t>
            </a:r>
            <a:r>
              <a:rPr lang="et-EE" dirty="0" err="1"/>
              <a:t>Narrow</a:t>
            </a:r>
            <a:endParaRPr lang="en-US" dirty="0"/>
          </a:p>
          <a:p>
            <a:pPr lvl="3"/>
            <a:r>
              <a:rPr lang="en-US" dirty="0" err="1"/>
              <a:t>Pealkirjad</a:t>
            </a:r>
            <a:r>
              <a:rPr lang="en-US" dirty="0"/>
              <a:t> on 48pt Light, </a:t>
            </a:r>
            <a:r>
              <a:rPr lang="en-US" dirty="0" err="1"/>
              <a:t>sisutekstid</a:t>
            </a:r>
            <a:r>
              <a:rPr lang="en-US" dirty="0"/>
              <a:t> 24pt </a:t>
            </a:r>
            <a:r>
              <a:rPr lang="en-US" dirty="0" err="1"/>
              <a:t>või</a:t>
            </a:r>
            <a:r>
              <a:rPr lang="en-US" dirty="0"/>
              <a:t> 18 </a:t>
            </a:r>
            <a:r>
              <a:rPr lang="en-US" dirty="0" err="1"/>
              <a:t>pt</a:t>
            </a:r>
            <a:endParaRPr lang="en-US" dirty="0"/>
          </a:p>
          <a:p>
            <a:pPr lvl="4"/>
            <a:r>
              <a:rPr lang="en-US" dirty="0" err="1"/>
              <a:t>Igale</a:t>
            </a:r>
            <a:r>
              <a:rPr lang="en-US" dirty="0"/>
              <a:t> </a:t>
            </a:r>
            <a:r>
              <a:rPr lang="en-US" dirty="0" err="1"/>
              <a:t>slaidile</a:t>
            </a:r>
            <a:r>
              <a:rPr lang="en-US" dirty="0"/>
              <a:t> </a:t>
            </a:r>
            <a:r>
              <a:rPr lang="en-US" dirty="0" err="1"/>
              <a:t>paigutada</a:t>
            </a:r>
            <a:r>
              <a:rPr lang="en-US" dirty="0"/>
              <a:t> </a:t>
            </a:r>
            <a:r>
              <a:rPr lang="en-US" dirty="0" err="1"/>
              <a:t>mõõdukas</a:t>
            </a:r>
            <a:r>
              <a:rPr lang="en-US" dirty="0"/>
              <a:t> </a:t>
            </a:r>
            <a:r>
              <a:rPr lang="en-US" dirty="0" err="1"/>
              <a:t>kogus</a:t>
            </a:r>
            <a:r>
              <a:rPr lang="en-US" dirty="0"/>
              <a:t> </a:t>
            </a:r>
            <a:r>
              <a:rPr lang="en-US" dirty="0" err="1"/>
              <a:t>infot</a:t>
            </a:r>
            <a:endParaRPr lang="et-EE" dirty="0"/>
          </a:p>
        </p:txBody>
      </p:sp>
    </p:spTree>
    <p:extLst>
      <p:ext uri="{BB962C8B-B14F-4D97-AF65-F5344CB8AC3E}">
        <p14:creationId xmlns:p14="http://schemas.microsoft.com/office/powerpoint/2010/main" val="1053959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uslaid 2 tulbag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4812">
                <a:solidFill>
                  <a:srgbClr val="006EB5"/>
                </a:solidFill>
              </a:defRPr>
            </a:lvl1pPr>
          </a:lstStyle>
          <a:p>
            <a:r>
              <a:rPr lang="en-US" dirty="0" err="1"/>
              <a:t>Pealkirjad</a:t>
            </a:r>
            <a:r>
              <a:rPr lang="en-US" dirty="0"/>
              <a:t> on 48pt</a:t>
            </a:r>
            <a:endParaRPr lang="et-EE" dirty="0"/>
          </a:p>
        </p:txBody>
      </p:sp>
      <p:sp>
        <p:nvSpPr>
          <p:cNvPr id="3" name="Content Placeholder 2"/>
          <p:cNvSpPr>
            <a:spLocks noGrp="1"/>
          </p:cNvSpPr>
          <p:nvPr>
            <p:ph sz="half" idx="1" hasCustomPrompt="1"/>
          </p:nvPr>
        </p:nvSpPr>
        <p:spPr>
          <a:xfrm>
            <a:off x="609599" y="1600202"/>
            <a:ext cx="5384801" cy="4756149"/>
          </a:xfrm>
        </p:spPr>
        <p:txBody>
          <a:bodyPr wrap="none">
            <a:noAutofit/>
          </a:bodyPr>
          <a:lstStyle>
            <a:lvl1pPr>
              <a:buClr>
                <a:srgbClr val="0064B9"/>
              </a:buClr>
              <a:defRPr sz="2406"/>
            </a:lvl1pPr>
            <a:lvl2pPr>
              <a:buClr>
                <a:srgbClr val="0064B9"/>
              </a:buClr>
              <a:defRPr sz="2406"/>
            </a:lvl2pPr>
            <a:lvl3pPr>
              <a:buClr>
                <a:srgbClr val="0064B9"/>
              </a:buClr>
              <a:defRPr sz="1805"/>
            </a:lvl3pPr>
            <a:lvl4pPr>
              <a:buClr>
                <a:srgbClr val="0064B9"/>
              </a:buClr>
              <a:defRPr sz="1805"/>
            </a:lvl4pPr>
            <a:lvl5pPr>
              <a:buClr>
                <a:srgbClr val="0064B9"/>
              </a:buClr>
              <a:defRPr sz="1805"/>
            </a:lvl5pPr>
            <a:lvl6pPr>
              <a:defRPr sz="2408"/>
            </a:lvl6pPr>
            <a:lvl7pPr>
              <a:defRPr sz="2408"/>
            </a:lvl7pPr>
            <a:lvl8pPr>
              <a:defRPr sz="2408"/>
            </a:lvl8pPr>
            <a:lvl9pPr>
              <a:defRPr sz="2408"/>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9" name="Slide Number Placeholder 4"/>
          <p:cNvSpPr>
            <a:spLocks noGrp="1"/>
          </p:cNvSpPr>
          <p:nvPr>
            <p:ph type="sldNum" sz="quarter" idx="12"/>
          </p:nvPr>
        </p:nvSpPr>
        <p:spPr>
          <a:xfrm>
            <a:off x="11369751" y="6353607"/>
            <a:ext cx="605262" cy="365126"/>
          </a:xfrm>
        </p:spPr>
        <p:txBody>
          <a:bodyPr/>
          <a:lstStyle/>
          <a:p>
            <a:fld id="{225A551D-654A-4A19-8D78-C05E5488DAD8}" type="slidenum">
              <a:rPr lang="et-EE" smtClean="0"/>
              <a:pPr/>
              <a:t>‹#›</a:t>
            </a:fld>
            <a:endParaRPr lang="et-EE"/>
          </a:p>
        </p:txBody>
      </p:sp>
      <p:sp>
        <p:nvSpPr>
          <p:cNvPr id="11" name="Content Placeholder 2"/>
          <p:cNvSpPr>
            <a:spLocks noGrp="1"/>
          </p:cNvSpPr>
          <p:nvPr>
            <p:ph sz="half" idx="13" hasCustomPrompt="1"/>
          </p:nvPr>
        </p:nvSpPr>
        <p:spPr>
          <a:xfrm>
            <a:off x="6209698" y="1611231"/>
            <a:ext cx="5384801" cy="4756149"/>
          </a:xfrm>
        </p:spPr>
        <p:txBody>
          <a:bodyPr wrap="none">
            <a:noAutofit/>
          </a:bodyPr>
          <a:lstStyle>
            <a:lvl1pPr>
              <a:buClr>
                <a:srgbClr val="0064B9"/>
              </a:buClr>
              <a:defRPr sz="2406"/>
            </a:lvl1pPr>
            <a:lvl2pPr>
              <a:buClr>
                <a:srgbClr val="0064B9"/>
              </a:buClr>
              <a:defRPr sz="2406"/>
            </a:lvl2pPr>
            <a:lvl3pPr>
              <a:buClr>
                <a:srgbClr val="0064B9"/>
              </a:buClr>
              <a:defRPr sz="1805"/>
            </a:lvl3pPr>
            <a:lvl4pPr>
              <a:buClr>
                <a:srgbClr val="0064B9"/>
              </a:buClr>
              <a:defRPr sz="1805"/>
            </a:lvl4pPr>
            <a:lvl5pPr>
              <a:buClr>
                <a:srgbClr val="0064B9"/>
              </a:buClr>
              <a:defRPr sz="1805"/>
            </a:lvl5pPr>
            <a:lvl6pPr>
              <a:defRPr sz="2408"/>
            </a:lvl6pPr>
            <a:lvl7pPr>
              <a:defRPr sz="2408"/>
            </a:lvl7pPr>
            <a:lvl8pPr>
              <a:defRPr sz="2408"/>
            </a:lvl8pPr>
            <a:lvl9pPr>
              <a:defRPr sz="2408"/>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10" name="TextBox 9"/>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spTree>
    <p:extLst>
      <p:ext uri="{BB962C8B-B14F-4D97-AF65-F5344CB8AC3E}">
        <p14:creationId xmlns:p14="http://schemas.microsoft.com/office/powerpoint/2010/main" val="2179396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uslaid kolme tulbag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4812">
                <a:solidFill>
                  <a:srgbClr val="006EB5"/>
                </a:solidFill>
              </a:defRPr>
            </a:lvl1pPr>
          </a:lstStyle>
          <a:p>
            <a:r>
              <a:rPr lang="en-US" dirty="0" err="1"/>
              <a:t>Pealkirjad</a:t>
            </a:r>
            <a:r>
              <a:rPr lang="en-US" dirty="0"/>
              <a:t> on 48pt</a:t>
            </a:r>
            <a:endParaRPr lang="et-EE" dirty="0"/>
          </a:p>
        </p:txBody>
      </p:sp>
      <p:sp>
        <p:nvSpPr>
          <p:cNvPr id="9" name="Slide Number Placeholder 4"/>
          <p:cNvSpPr>
            <a:spLocks noGrp="1"/>
          </p:cNvSpPr>
          <p:nvPr>
            <p:ph type="sldNum" sz="quarter" idx="12"/>
          </p:nvPr>
        </p:nvSpPr>
        <p:spPr>
          <a:xfrm>
            <a:off x="11369751" y="6353607"/>
            <a:ext cx="605262" cy="365126"/>
          </a:xfrm>
        </p:spPr>
        <p:txBody>
          <a:bodyPr/>
          <a:lstStyle/>
          <a:p>
            <a:fld id="{225A551D-654A-4A19-8D78-C05E5488DAD8}" type="slidenum">
              <a:rPr lang="et-EE" smtClean="0"/>
              <a:pPr/>
              <a:t>‹#›</a:t>
            </a:fld>
            <a:endParaRPr lang="et-EE"/>
          </a:p>
        </p:txBody>
      </p:sp>
      <p:sp>
        <p:nvSpPr>
          <p:cNvPr id="13" name="Content Placeholder 2"/>
          <p:cNvSpPr>
            <a:spLocks noGrp="1"/>
          </p:cNvSpPr>
          <p:nvPr>
            <p:ph sz="half" idx="15" hasCustomPrompt="1"/>
          </p:nvPr>
        </p:nvSpPr>
        <p:spPr>
          <a:xfrm>
            <a:off x="4337031" y="1587626"/>
            <a:ext cx="3535835" cy="4756149"/>
          </a:xfrm>
        </p:spPr>
        <p:txBody>
          <a:bodyPr wrap="none">
            <a:noAutofit/>
          </a:bodyPr>
          <a:lstStyle>
            <a:lvl1pPr>
              <a:buClr>
                <a:srgbClr val="0064B9"/>
              </a:buClr>
              <a:defRPr sz="2406"/>
            </a:lvl1pPr>
            <a:lvl2pPr>
              <a:buClr>
                <a:srgbClr val="0064B9"/>
              </a:buClr>
              <a:defRPr sz="2406"/>
            </a:lvl2pPr>
            <a:lvl3pPr>
              <a:buClr>
                <a:srgbClr val="0064B9"/>
              </a:buClr>
              <a:defRPr sz="1805"/>
            </a:lvl3pPr>
            <a:lvl4pPr>
              <a:buClr>
                <a:srgbClr val="0064B9"/>
              </a:buClr>
              <a:defRPr sz="1805"/>
            </a:lvl4pPr>
            <a:lvl5pPr>
              <a:buClr>
                <a:srgbClr val="0064B9"/>
              </a:buClr>
              <a:defRPr sz="1805"/>
            </a:lvl5pPr>
            <a:lvl6pPr>
              <a:defRPr sz="2408"/>
            </a:lvl6pPr>
            <a:lvl7pPr>
              <a:defRPr sz="2408"/>
            </a:lvl7pPr>
            <a:lvl8pPr>
              <a:defRPr sz="2408"/>
            </a:lvl8pPr>
            <a:lvl9pPr>
              <a:defRPr sz="2408"/>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14" name="Content Placeholder 2"/>
          <p:cNvSpPr>
            <a:spLocks noGrp="1"/>
          </p:cNvSpPr>
          <p:nvPr>
            <p:ph sz="half" idx="16" hasCustomPrompt="1"/>
          </p:nvPr>
        </p:nvSpPr>
        <p:spPr>
          <a:xfrm>
            <a:off x="8046567" y="1600202"/>
            <a:ext cx="3535835" cy="4756149"/>
          </a:xfrm>
        </p:spPr>
        <p:txBody>
          <a:bodyPr wrap="none">
            <a:noAutofit/>
          </a:bodyPr>
          <a:lstStyle>
            <a:lvl1pPr>
              <a:buClr>
                <a:srgbClr val="0064B9"/>
              </a:buClr>
              <a:defRPr sz="2406"/>
            </a:lvl1pPr>
            <a:lvl2pPr>
              <a:buClr>
                <a:srgbClr val="0064B9"/>
              </a:buClr>
              <a:defRPr sz="2406"/>
            </a:lvl2pPr>
            <a:lvl3pPr>
              <a:buClr>
                <a:srgbClr val="0064B9"/>
              </a:buClr>
              <a:defRPr sz="1805"/>
            </a:lvl3pPr>
            <a:lvl4pPr>
              <a:buClr>
                <a:srgbClr val="0064B9"/>
              </a:buClr>
              <a:defRPr sz="1805"/>
            </a:lvl4pPr>
            <a:lvl5pPr>
              <a:buClr>
                <a:srgbClr val="0064B9"/>
              </a:buClr>
              <a:defRPr sz="1805"/>
            </a:lvl5pPr>
            <a:lvl6pPr>
              <a:defRPr sz="2408"/>
            </a:lvl6pPr>
            <a:lvl7pPr>
              <a:defRPr sz="2408"/>
            </a:lvl7pPr>
            <a:lvl8pPr>
              <a:defRPr sz="2408"/>
            </a:lvl8pPr>
            <a:lvl9pPr>
              <a:defRPr sz="2408"/>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16" name="Content Placeholder 2"/>
          <p:cNvSpPr>
            <a:spLocks noGrp="1"/>
          </p:cNvSpPr>
          <p:nvPr>
            <p:ph sz="half" idx="17" hasCustomPrompt="1"/>
          </p:nvPr>
        </p:nvSpPr>
        <p:spPr>
          <a:xfrm>
            <a:off x="609601" y="1597458"/>
            <a:ext cx="3535835" cy="4756149"/>
          </a:xfrm>
        </p:spPr>
        <p:txBody>
          <a:bodyPr wrap="none">
            <a:noAutofit/>
          </a:bodyPr>
          <a:lstStyle>
            <a:lvl1pPr>
              <a:buClr>
                <a:srgbClr val="0064B9"/>
              </a:buClr>
              <a:defRPr sz="2406"/>
            </a:lvl1pPr>
            <a:lvl2pPr>
              <a:buClr>
                <a:srgbClr val="0064B9"/>
              </a:buClr>
              <a:defRPr sz="2406"/>
            </a:lvl2pPr>
            <a:lvl3pPr>
              <a:buClr>
                <a:srgbClr val="0064B9"/>
              </a:buClr>
              <a:defRPr sz="1805"/>
            </a:lvl3pPr>
            <a:lvl4pPr>
              <a:buClr>
                <a:srgbClr val="0064B9"/>
              </a:buClr>
              <a:defRPr sz="1805"/>
            </a:lvl4pPr>
            <a:lvl5pPr>
              <a:buClr>
                <a:srgbClr val="0064B9"/>
              </a:buClr>
              <a:defRPr sz="1805"/>
            </a:lvl5pPr>
            <a:lvl6pPr>
              <a:defRPr sz="2408"/>
            </a:lvl6pPr>
            <a:lvl7pPr>
              <a:defRPr sz="2408"/>
            </a:lvl7pPr>
            <a:lvl8pPr>
              <a:defRPr sz="2408"/>
            </a:lvl8pPr>
            <a:lvl9pPr>
              <a:defRPr sz="2408"/>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11" name="TextBox 10"/>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spTree>
    <p:extLst>
      <p:ext uri="{BB962C8B-B14F-4D97-AF65-F5344CB8AC3E}">
        <p14:creationId xmlns:p14="http://schemas.microsoft.com/office/powerpoint/2010/main" val="139764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sla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Pealkirjad</a:t>
            </a:r>
            <a:r>
              <a:rPr lang="en-US" dirty="0"/>
              <a:t> on 48pt</a:t>
            </a:r>
          </a:p>
        </p:txBody>
      </p:sp>
      <p:sp>
        <p:nvSpPr>
          <p:cNvPr id="4" name="Content Placeholder 3"/>
          <p:cNvSpPr>
            <a:spLocks noGrp="1"/>
          </p:cNvSpPr>
          <p:nvPr>
            <p:ph sz="half" idx="2" hasCustomPrompt="1"/>
          </p:nvPr>
        </p:nvSpPr>
        <p:spPr>
          <a:xfrm>
            <a:off x="-1" y="1417639"/>
            <a:ext cx="12192000" cy="5440360"/>
          </a:xfrm>
        </p:spPr>
        <p:txBody>
          <a:bodyPr/>
          <a:lstStyle>
            <a:lvl1pPr marL="0" indent="0">
              <a:buNone/>
              <a:defRPr sz="3210"/>
            </a:lvl1pPr>
            <a:lvl2pPr>
              <a:defRPr sz="2709"/>
            </a:lvl2pPr>
            <a:lvl3pPr>
              <a:defRPr sz="2408"/>
            </a:lvl3pPr>
            <a:lvl4pPr>
              <a:defRPr sz="2106"/>
            </a:lvl4pPr>
            <a:lvl5pPr>
              <a:defRPr sz="2106"/>
            </a:lvl5pPr>
            <a:lvl6pPr>
              <a:defRPr sz="2106"/>
            </a:lvl6pPr>
            <a:lvl7pPr>
              <a:defRPr sz="2106"/>
            </a:lvl7pPr>
            <a:lvl8pPr>
              <a:defRPr sz="2106"/>
            </a:lvl8pPr>
            <a:lvl9pPr>
              <a:defRPr sz="2106"/>
            </a:lvl9pPr>
          </a:lstStyle>
          <a:p>
            <a:pPr lvl="0"/>
            <a:r>
              <a:rPr lang="et-EE" dirty="0"/>
              <a:t>Foto, graafik, tabel</a:t>
            </a:r>
          </a:p>
        </p:txBody>
      </p:sp>
      <p:sp>
        <p:nvSpPr>
          <p:cNvPr id="9" name="Slide Number Placeholder 8"/>
          <p:cNvSpPr>
            <a:spLocks noGrp="1"/>
          </p:cNvSpPr>
          <p:nvPr>
            <p:ph type="sldNum" sz="quarter" idx="12"/>
          </p:nvPr>
        </p:nvSpPr>
        <p:spPr/>
        <p:txBody>
          <a:bodyPr/>
          <a:lstStyle/>
          <a:p>
            <a:fld id="{225A551D-654A-4A19-8D78-C05E5488DAD8}" type="slidenum">
              <a:rPr lang="et-EE" smtClean="0"/>
              <a:pPr/>
              <a:t>‹#›</a:t>
            </a:fld>
            <a:endParaRPr lang="et-EE"/>
          </a:p>
        </p:txBody>
      </p:sp>
      <p:sp>
        <p:nvSpPr>
          <p:cNvPr id="11" name="TextBox 10"/>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spTree>
    <p:extLst>
      <p:ext uri="{BB962C8B-B14F-4D97-AF65-F5344CB8AC3E}">
        <p14:creationId xmlns:p14="http://schemas.microsoft.com/office/powerpoint/2010/main" val="341510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Foto slaid 2 tulbag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Pealkirjad</a:t>
            </a:r>
            <a:r>
              <a:rPr lang="en-US" dirty="0"/>
              <a:t> on 48pt</a:t>
            </a:r>
          </a:p>
        </p:txBody>
      </p:sp>
      <p:sp>
        <p:nvSpPr>
          <p:cNvPr id="3" name="Text Placeholder 2"/>
          <p:cNvSpPr>
            <a:spLocks noGrp="1"/>
          </p:cNvSpPr>
          <p:nvPr>
            <p:ph type="body" idx="1" hasCustomPrompt="1"/>
          </p:nvPr>
        </p:nvSpPr>
        <p:spPr>
          <a:xfrm>
            <a:off x="609601" y="1535114"/>
            <a:ext cx="5386917" cy="639763"/>
          </a:xfrm>
        </p:spPr>
        <p:txBody>
          <a:bodyPr anchor="b">
            <a:noAutofit/>
          </a:bodyPr>
          <a:lstStyle>
            <a:lvl1pPr marL="0" indent="0">
              <a:buNone/>
              <a:defRPr sz="3612" b="1" i="0"/>
            </a:lvl1pPr>
            <a:lvl2pPr marL="609488" indent="0">
              <a:buNone/>
              <a:defRPr sz="2709" b="1"/>
            </a:lvl2pPr>
            <a:lvl3pPr marL="1218974" indent="0">
              <a:buNone/>
              <a:defRPr sz="2408" b="1"/>
            </a:lvl3pPr>
            <a:lvl4pPr marL="1828463" indent="0">
              <a:buNone/>
              <a:defRPr sz="2106" b="1"/>
            </a:lvl4pPr>
            <a:lvl5pPr marL="2437950" indent="0">
              <a:buNone/>
              <a:defRPr sz="2106" b="1"/>
            </a:lvl5pPr>
            <a:lvl6pPr marL="3047437" indent="0">
              <a:buNone/>
              <a:defRPr sz="2106" b="1"/>
            </a:lvl6pPr>
            <a:lvl7pPr marL="3656924" indent="0">
              <a:buNone/>
              <a:defRPr sz="2106" b="1"/>
            </a:lvl7pPr>
            <a:lvl8pPr marL="4266412" indent="0">
              <a:buNone/>
              <a:defRPr sz="2106" b="1"/>
            </a:lvl8pPr>
            <a:lvl9pPr marL="4875899" indent="0">
              <a:buNone/>
              <a:defRPr sz="2106" b="1"/>
            </a:lvl9pPr>
          </a:lstStyle>
          <a:p>
            <a:pPr lvl="0"/>
            <a:r>
              <a:rPr lang="et-EE" dirty="0"/>
              <a:t>Rõhutamiseks kasuta </a:t>
            </a:r>
            <a:r>
              <a:rPr lang="et-EE" dirty="0" err="1"/>
              <a:t>Boldi</a:t>
            </a:r>
            <a:endParaRPr lang="en-US" dirty="0"/>
          </a:p>
        </p:txBody>
      </p:sp>
      <p:sp>
        <p:nvSpPr>
          <p:cNvPr id="4" name="Content Placeholder 3"/>
          <p:cNvSpPr>
            <a:spLocks noGrp="1"/>
          </p:cNvSpPr>
          <p:nvPr>
            <p:ph sz="half" idx="2" hasCustomPrompt="1"/>
          </p:nvPr>
        </p:nvSpPr>
        <p:spPr>
          <a:xfrm>
            <a:off x="1" y="2174874"/>
            <a:ext cx="6031634" cy="4683126"/>
          </a:xfrm>
        </p:spPr>
        <p:txBody>
          <a:bodyPr/>
          <a:lstStyle>
            <a:lvl1pPr marL="0" indent="0">
              <a:buNone/>
              <a:defRPr sz="3210"/>
            </a:lvl1pPr>
            <a:lvl2pPr>
              <a:defRPr sz="2709"/>
            </a:lvl2pPr>
            <a:lvl3pPr>
              <a:defRPr sz="2408"/>
            </a:lvl3pPr>
            <a:lvl4pPr>
              <a:defRPr sz="2106"/>
            </a:lvl4pPr>
            <a:lvl5pPr>
              <a:defRPr sz="2106"/>
            </a:lvl5pPr>
            <a:lvl6pPr>
              <a:defRPr sz="2106"/>
            </a:lvl6pPr>
            <a:lvl7pPr>
              <a:defRPr sz="2106"/>
            </a:lvl7pPr>
            <a:lvl8pPr>
              <a:defRPr sz="2106"/>
            </a:lvl8pPr>
            <a:lvl9pPr>
              <a:defRPr sz="2106"/>
            </a:lvl9pPr>
          </a:lstStyle>
          <a:p>
            <a:pPr lvl="0"/>
            <a:r>
              <a:rPr lang="et-EE" dirty="0"/>
              <a:t>Foto, graafik, tabel</a:t>
            </a:r>
          </a:p>
        </p:txBody>
      </p:sp>
      <p:sp>
        <p:nvSpPr>
          <p:cNvPr id="5" name="Text Placeholder 4"/>
          <p:cNvSpPr>
            <a:spLocks noGrp="1"/>
          </p:cNvSpPr>
          <p:nvPr>
            <p:ph type="body" sz="quarter" idx="3" hasCustomPrompt="1"/>
          </p:nvPr>
        </p:nvSpPr>
        <p:spPr>
          <a:xfrm>
            <a:off x="6193370" y="1535114"/>
            <a:ext cx="5389032" cy="639763"/>
          </a:xfrm>
        </p:spPr>
        <p:txBody>
          <a:bodyPr anchor="b"/>
          <a:lstStyle>
            <a:lvl1pPr marL="0" indent="0">
              <a:buNone/>
              <a:defRPr sz="3210" b="1"/>
            </a:lvl1pPr>
            <a:lvl2pPr marL="609488" indent="0">
              <a:buNone/>
              <a:defRPr sz="2709" b="1"/>
            </a:lvl2pPr>
            <a:lvl3pPr marL="1218974" indent="0">
              <a:buNone/>
              <a:defRPr sz="2408" b="1"/>
            </a:lvl3pPr>
            <a:lvl4pPr marL="1828463" indent="0">
              <a:buNone/>
              <a:defRPr sz="2106" b="1"/>
            </a:lvl4pPr>
            <a:lvl5pPr marL="2437950" indent="0">
              <a:buNone/>
              <a:defRPr sz="2106" b="1"/>
            </a:lvl5pPr>
            <a:lvl6pPr marL="3047437" indent="0">
              <a:buNone/>
              <a:defRPr sz="2106" b="1"/>
            </a:lvl6pPr>
            <a:lvl7pPr marL="3656924" indent="0">
              <a:buNone/>
              <a:defRPr sz="2106" b="1"/>
            </a:lvl7pPr>
            <a:lvl8pPr marL="4266412" indent="0">
              <a:buNone/>
              <a:defRPr sz="2106" b="1"/>
            </a:lvl8pPr>
            <a:lvl9pPr marL="4875899" indent="0">
              <a:buNone/>
              <a:defRPr sz="2106" b="1"/>
            </a:lvl9pPr>
          </a:lstStyle>
          <a:p>
            <a:pPr lvl="0"/>
            <a:r>
              <a:rPr lang="et-EE" dirty="0"/>
              <a:t>Rõhutamiseks kasuta </a:t>
            </a:r>
            <a:r>
              <a:rPr lang="et-EE" dirty="0" err="1"/>
              <a:t>Boldi</a:t>
            </a:r>
            <a:endParaRPr lang="en-US" dirty="0"/>
          </a:p>
        </p:txBody>
      </p:sp>
      <p:sp>
        <p:nvSpPr>
          <p:cNvPr id="6" name="Content Placeholder 5"/>
          <p:cNvSpPr>
            <a:spLocks noGrp="1"/>
          </p:cNvSpPr>
          <p:nvPr>
            <p:ph sz="quarter" idx="4" hasCustomPrompt="1"/>
          </p:nvPr>
        </p:nvSpPr>
        <p:spPr>
          <a:xfrm>
            <a:off x="6193369" y="2199996"/>
            <a:ext cx="5995516" cy="4683126"/>
          </a:xfrm>
        </p:spPr>
        <p:txBody>
          <a:bodyPr/>
          <a:lstStyle>
            <a:lvl1pPr marL="0" indent="0">
              <a:buNone/>
              <a:defRPr sz="3210"/>
            </a:lvl1pPr>
            <a:lvl2pPr>
              <a:defRPr sz="2709"/>
            </a:lvl2pPr>
            <a:lvl3pPr>
              <a:defRPr sz="2408"/>
            </a:lvl3pPr>
            <a:lvl4pPr>
              <a:defRPr sz="2106"/>
            </a:lvl4pPr>
            <a:lvl5pPr>
              <a:defRPr sz="2106"/>
            </a:lvl5pPr>
            <a:lvl6pPr>
              <a:defRPr sz="2106"/>
            </a:lvl6pPr>
            <a:lvl7pPr>
              <a:defRPr sz="2106"/>
            </a:lvl7pPr>
            <a:lvl8pPr>
              <a:defRPr sz="2106"/>
            </a:lvl8pPr>
            <a:lvl9pPr>
              <a:defRPr sz="2106"/>
            </a:lvl9pPr>
          </a:lstStyle>
          <a:p>
            <a:pPr lvl="0"/>
            <a:r>
              <a:rPr lang="et-EE" dirty="0"/>
              <a:t>Foto, graafik, tabel</a:t>
            </a:r>
          </a:p>
        </p:txBody>
      </p:sp>
      <p:sp>
        <p:nvSpPr>
          <p:cNvPr id="9" name="Slide Number Placeholder 8"/>
          <p:cNvSpPr>
            <a:spLocks noGrp="1"/>
          </p:cNvSpPr>
          <p:nvPr>
            <p:ph type="sldNum" sz="quarter" idx="12"/>
          </p:nvPr>
        </p:nvSpPr>
        <p:spPr/>
        <p:txBody>
          <a:bodyPr/>
          <a:lstStyle/>
          <a:p>
            <a:fld id="{225A551D-654A-4A19-8D78-C05E5488DAD8}" type="slidenum">
              <a:rPr lang="et-EE" smtClean="0"/>
              <a:pPr/>
              <a:t>‹#›</a:t>
            </a:fld>
            <a:endParaRPr lang="et-EE"/>
          </a:p>
        </p:txBody>
      </p:sp>
      <p:sp>
        <p:nvSpPr>
          <p:cNvPr id="11" name="TextBox 10"/>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spTree>
    <p:extLst>
      <p:ext uri="{BB962C8B-B14F-4D97-AF65-F5344CB8AC3E}">
        <p14:creationId xmlns:p14="http://schemas.microsoft.com/office/powerpoint/2010/main" val="723600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 slaid 3 tulbag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Pealkirjad</a:t>
            </a:r>
            <a:r>
              <a:rPr lang="en-US" dirty="0"/>
              <a:t> on 48pt</a:t>
            </a:r>
          </a:p>
        </p:txBody>
      </p:sp>
      <p:sp>
        <p:nvSpPr>
          <p:cNvPr id="3" name="Text Placeholder 2"/>
          <p:cNvSpPr>
            <a:spLocks noGrp="1"/>
          </p:cNvSpPr>
          <p:nvPr>
            <p:ph type="body" idx="1" hasCustomPrompt="1"/>
          </p:nvPr>
        </p:nvSpPr>
        <p:spPr>
          <a:xfrm>
            <a:off x="533276" y="1560552"/>
            <a:ext cx="3435568" cy="639763"/>
          </a:xfrm>
        </p:spPr>
        <p:txBody>
          <a:bodyPr anchor="b">
            <a:noAutofit/>
          </a:bodyPr>
          <a:lstStyle>
            <a:lvl1pPr marL="0" indent="0">
              <a:buNone/>
              <a:defRPr sz="3612" b="1" i="0" baseline="0"/>
            </a:lvl1pPr>
            <a:lvl2pPr marL="609488" indent="0">
              <a:buNone/>
              <a:defRPr sz="2709" b="1"/>
            </a:lvl2pPr>
            <a:lvl3pPr marL="1218974" indent="0">
              <a:buNone/>
              <a:defRPr sz="2408" b="1"/>
            </a:lvl3pPr>
            <a:lvl4pPr marL="1828463" indent="0">
              <a:buNone/>
              <a:defRPr sz="2106" b="1"/>
            </a:lvl4pPr>
            <a:lvl5pPr marL="2437950" indent="0">
              <a:buNone/>
              <a:defRPr sz="2106" b="1"/>
            </a:lvl5pPr>
            <a:lvl6pPr marL="3047437" indent="0">
              <a:buNone/>
              <a:defRPr sz="2106" b="1"/>
            </a:lvl6pPr>
            <a:lvl7pPr marL="3656924" indent="0">
              <a:buNone/>
              <a:defRPr sz="2106" b="1"/>
            </a:lvl7pPr>
            <a:lvl8pPr marL="4266412" indent="0">
              <a:buNone/>
              <a:defRPr sz="2106" b="1"/>
            </a:lvl8pPr>
            <a:lvl9pPr marL="4875899" indent="0">
              <a:buNone/>
              <a:defRPr sz="2106" b="1"/>
            </a:lvl9pPr>
          </a:lstStyle>
          <a:p>
            <a:pPr lvl="0"/>
            <a:r>
              <a:rPr lang="et-EE" dirty="0" err="1"/>
              <a:t>Bold</a:t>
            </a:r>
            <a:r>
              <a:rPr lang="et-EE" dirty="0"/>
              <a:t> tekst</a:t>
            </a:r>
            <a:endParaRPr lang="en-US" dirty="0"/>
          </a:p>
        </p:txBody>
      </p:sp>
      <p:sp>
        <p:nvSpPr>
          <p:cNvPr id="4" name="Content Placeholder 3"/>
          <p:cNvSpPr>
            <a:spLocks noGrp="1"/>
          </p:cNvSpPr>
          <p:nvPr>
            <p:ph sz="half" idx="2" hasCustomPrompt="1"/>
          </p:nvPr>
        </p:nvSpPr>
        <p:spPr>
          <a:xfrm>
            <a:off x="0" y="2179755"/>
            <a:ext cx="3972932" cy="4683126"/>
          </a:xfrm>
        </p:spPr>
        <p:txBody>
          <a:bodyPr/>
          <a:lstStyle>
            <a:lvl1pPr marL="0" indent="0">
              <a:buNone/>
              <a:defRPr sz="3210"/>
            </a:lvl1pPr>
            <a:lvl2pPr>
              <a:defRPr sz="2709"/>
            </a:lvl2pPr>
            <a:lvl3pPr>
              <a:defRPr sz="2408"/>
            </a:lvl3pPr>
            <a:lvl4pPr>
              <a:defRPr sz="2106"/>
            </a:lvl4pPr>
            <a:lvl5pPr>
              <a:defRPr sz="2106"/>
            </a:lvl5pPr>
            <a:lvl6pPr>
              <a:defRPr sz="2106"/>
            </a:lvl6pPr>
            <a:lvl7pPr>
              <a:defRPr sz="2106"/>
            </a:lvl7pPr>
            <a:lvl8pPr>
              <a:defRPr sz="2106"/>
            </a:lvl8pPr>
            <a:lvl9pPr>
              <a:defRPr sz="2106"/>
            </a:lvl9pPr>
          </a:lstStyle>
          <a:p>
            <a:pPr lvl="0"/>
            <a:r>
              <a:rPr lang="et-EE" dirty="0"/>
              <a:t>Foto, graafik, tabel</a:t>
            </a:r>
          </a:p>
        </p:txBody>
      </p:sp>
      <p:sp>
        <p:nvSpPr>
          <p:cNvPr id="6" name="Content Placeholder 5"/>
          <p:cNvSpPr>
            <a:spLocks noGrp="1"/>
          </p:cNvSpPr>
          <p:nvPr>
            <p:ph sz="quarter" idx="4" hasCustomPrompt="1"/>
          </p:nvPr>
        </p:nvSpPr>
        <p:spPr>
          <a:xfrm>
            <a:off x="8191493" y="2174875"/>
            <a:ext cx="3972932" cy="4683126"/>
          </a:xfrm>
        </p:spPr>
        <p:txBody>
          <a:bodyPr/>
          <a:lstStyle>
            <a:lvl1pPr marL="0" indent="0">
              <a:buNone/>
              <a:defRPr sz="3210"/>
            </a:lvl1pPr>
            <a:lvl2pPr>
              <a:defRPr sz="2709"/>
            </a:lvl2pPr>
            <a:lvl3pPr>
              <a:defRPr sz="2408"/>
            </a:lvl3pPr>
            <a:lvl4pPr>
              <a:defRPr sz="2106"/>
            </a:lvl4pPr>
            <a:lvl5pPr>
              <a:defRPr sz="2106"/>
            </a:lvl5pPr>
            <a:lvl6pPr>
              <a:defRPr sz="2106"/>
            </a:lvl6pPr>
            <a:lvl7pPr>
              <a:defRPr sz="2106"/>
            </a:lvl7pPr>
            <a:lvl8pPr>
              <a:defRPr sz="2106"/>
            </a:lvl8pPr>
            <a:lvl9pPr>
              <a:defRPr sz="2106"/>
            </a:lvl9pPr>
          </a:lstStyle>
          <a:p>
            <a:pPr lvl="0"/>
            <a:r>
              <a:rPr lang="et-EE" dirty="0"/>
              <a:t>Foto, graafik, tabel</a:t>
            </a:r>
          </a:p>
        </p:txBody>
      </p:sp>
      <p:sp>
        <p:nvSpPr>
          <p:cNvPr id="9" name="Slide Number Placeholder 8"/>
          <p:cNvSpPr>
            <a:spLocks noGrp="1"/>
          </p:cNvSpPr>
          <p:nvPr>
            <p:ph type="sldNum" sz="quarter" idx="12"/>
          </p:nvPr>
        </p:nvSpPr>
        <p:spPr/>
        <p:txBody>
          <a:bodyPr/>
          <a:lstStyle/>
          <a:p>
            <a:fld id="{225A551D-654A-4A19-8D78-C05E5488DAD8}" type="slidenum">
              <a:rPr lang="et-EE" smtClean="0"/>
              <a:pPr/>
              <a:t>‹#›</a:t>
            </a:fld>
            <a:endParaRPr lang="et-EE"/>
          </a:p>
        </p:txBody>
      </p:sp>
      <p:sp>
        <p:nvSpPr>
          <p:cNvPr id="11" name="Content Placeholder 5"/>
          <p:cNvSpPr>
            <a:spLocks noGrp="1"/>
          </p:cNvSpPr>
          <p:nvPr>
            <p:ph sz="quarter" idx="13" hasCustomPrompt="1"/>
          </p:nvPr>
        </p:nvSpPr>
        <p:spPr>
          <a:xfrm>
            <a:off x="4095747" y="2179755"/>
            <a:ext cx="3972932" cy="4683126"/>
          </a:xfrm>
        </p:spPr>
        <p:txBody>
          <a:bodyPr/>
          <a:lstStyle>
            <a:lvl1pPr marL="0" indent="0">
              <a:buNone/>
              <a:defRPr sz="3210"/>
            </a:lvl1pPr>
            <a:lvl2pPr>
              <a:defRPr sz="2709"/>
            </a:lvl2pPr>
            <a:lvl3pPr>
              <a:defRPr sz="2408"/>
            </a:lvl3pPr>
            <a:lvl4pPr>
              <a:defRPr sz="2106"/>
            </a:lvl4pPr>
            <a:lvl5pPr>
              <a:defRPr sz="2106"/>
            </a:lvl5pPr>
            <a:lvl6pPr>
              <a:defRPr sz="2106"/>
            </a:lvl6pPr>
            <a:lvl7pPr>
              <a:defRPr sz="2106"/>
            </a:lvl7pPr>
            <a:lvl8pPr>
              <a:defRPr sz="2106"/>
            </a:lvl8pPr>
            <a:lvl9pPr>
              <a:defRPr sz="2106"/>
            </a:lvl9pPr>
          </a:lstStyle>
          <a:p>
            <a:pPr lvl="0"/>
            <a:r>
              <a:rPr lang="et-EE" dirty="0"/>
              <a:t>Foto, graafik, tabel</a:t>
            </a:r>
          </a:p>
        </p:txBody>
      </p:sp>
      <p:sp>
        <p:nvSpPr>
          <p:cNvPr id="12" name="Text Placeholder 2"/>
          <p:cNvSpPr>
            <a:spLocks noGrp="1"/>
          </p:cNvSpPr>
          <p:nvPr>
            <p:ph type="body" idx="14" hasCustomPrompt="1"/>
          </p:nvPr>
        </p:nvSpPr>
        <p:spPr>
          <a:xfrm>
            <a:off x="8740070" y="1560552"/>
            <a:ext cx="3435568" cy="639763"/>
          </a:xfrm>
        </p:spPr>
        <p:txBody>
          <a:bodyPr anchor="b">
            <a:noAutofit/>
          </a:bodyPr>
          <a:lstStyle>
            <a:lvl1pPr marL="0" indent="0">
              <a:buNone/>
              <a:defRPr sz="3612" b="1" i="0" baseline="0"/>
            </a:lvl1pPr>
            <a:lvl2pPr marL="609488" indent="0">
              <a:buNone/>
              <a:defRPr sz="2709" b="1"/>
            </a:lvl2pPr>
            <a:lvl3pPr marL="1218974" indent="0">
              <a:buNone/>
              <a:defRPr sz="2408" b="1"/>
            </a:lvl3pPr>
            <a:lvl4pPr marL="1828463" indent="0">
              <a:buNone/>
              <a:defRPr sz="2106" b="1"/>
            </a:lvl4pPr>
            <a:lvl5pPr marL="2437950" indent="0">
              <a:buNone/>
              <a:defRPr sz="2106" b="1"/>
            </a:lvl5pPr>
            <a:lvl6pPr marL="3047437" indent="0">
              <a:buNone/>
              <a:defRPr sz="2106" b="1"/>
            </a:lvl6pPr>
            <a:lvl7pPr marL="3656924" indent="0">
              <a:buNone/>
              <a:defRPr sz="2106" b="1"/>
            </a:lvl7pPr>
            <a:lvl8pPr marL="4266412" indent="0">
              <a:buNone/>
              <a:defRPr sz="2106" b="1"/>
            </a:lvl8pPr>
            <a:lvl9pPr marL="4875899" indent="0">
              <a:buNone/>
              <a:defRPr sz="2106" b="1"/>
            </a:lvl9pPr>
          </a:lstStyle>
          <a:p>
            <a:pPr lvl="0"/>
            <a:r>
              <a:rPr lang="et-EE" dirty="0" err="1"/>
              <a:t>Bold</a:t>
            </a:r>
            <a:r>
              <a:rPr lang="et-EE" dirty="0"/>
              <a:t> tekst</a:t>
            </a:r>
            <a:endParaRPr lang="en-US" dirty="0"/>
          </a:p>
        </p:txBody>
      </p:sp>
      <p:sp>
        <p:nvSpPr>
          <p:cNvPr id="13" name="Text Placeholder 2"/>
          <p:cNvSpPr>
            <a:spLocks noGrp="1"/>
          </p:cNvSpPr>
          <p:nvPr>
            <p:ph type="body" idx="15" hasCustomPrompt="1"/>
          </p:nvPr>
        </p:nvSpPr>
        <p:spPr>
          <a:xfrm>
            <a:off x="4636672" y="1560552"/>
            <a:ext cx="3435568" cy="639763"/>
          </a:xfrm>
        </p:spPr>
        <p:txBody>
          <a:bodyPr anchor="b">
            <a:noAutofit/>
          </a:bodyPr>
          <a:lstStyle>
            <a:lvl1pPr marL="0" indent="0">
              <a:buNone/>
              <a:defRPr sz="3612" b="1" i="0" baseline="0"/>
            </a:lvl1pPr>
            <a:lvl2pPr marL="609488" indent="0">
              <a:buNone/>
              <a:defRPr sz="2709" b="1"/>
            </a:lvl2pPr>
            <a:lvl3pPr marL="1218974" indent="0">
              <a:buNone/>
              <a:defRPr sz="2408" b="1"/>
            </a:lvl3pPr>
            <a:lvl4pPr marL="1828463" indent="0">
              <a:buNone/>
              <a:defRPr sz="2106" b="1"/>
            </a:lvl4pPr>
            <a:lvl5pPr marL="2437950" indent="0">
              <a:buNone/>
              <a:defRPr sz="2106" b="1"/>
            </a:lvl5pPr>
            <a:lvl6pPr marL="3047437" indent="0">
              <a:buNone/>
              <a:defRPr sz="2106" b="1"/>
            </a:lvl6pPr>
            <a:lvl7pPr marL="3656924" indent="0">
              <a:buNone/>
              <a:defRPr sz="2106" b="1"/>
            </a:lvl7pPr>
            <a:lvl8pPr marL="4266412" indent="0">
              <a:buNone/>
              <a:defRPr sz="2106" b="1"/>
            </a:lvl8pPr>
            <a:lvl9pPr marL="4875899" indent="0">
              <a:buNone/>
              <a:defRPr sz="2106" b="1"/>
            </a:lvl9pPr>
          </a:lstStyle>
          <a:p>
            <a:pPr lvl="0"/>
            <a:r>
              <a:rPr lang="et-EE" dirty="0" err="1"/>
              <a:t>Bold</a:t>
            </a:r>
            <a:r>
              <a:rPr lang="et-EE" dirty="0"/>
              <a:t> tekst</a:t>
            </a:r>
            <a:endParaRPr lang="en-US" dirty="0"/>
          </a:p>
        </p:txBody>
      </p:sp>
      <p:sp>
        <p:nvSpPr>
          <p:cNvPr id="14" name="TextBox 13"/>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spTree>
    <p:extLst>
      <p:ext uri="{BB962C8B-B14F-4D97-AF65-F5344CB8AC3E}">
        <p14:creationId xmlns:p14="http://schemas.microsoft.com/office/powerpoint/2010/main" val="1277843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5A551D-654A-4A19-8D78-C05E5488DAD8}" type="slidenum">
              <a:rPr lang="et-EE" smtClean="0"/>
              <a:pPr/>
              <a:t>‹#›</a:t>
            </a:fld>
            <a:endParaRPr lang="et-EE"/>
          </a:p>
        </p:txBody>
      </p:sp>
      <p:sp>
        <p:nvSpPr>
          <p:cNvPr id="5" name="Title 1"/>
          <p:cNvSpPr>
            <a:spLocks noGrp="1"/>
          </p:cNvSpPr>
          <p:nvPr>
            <p:ph type="title" hasCustomPrompt="1"/>
          </p:nvPr>
        </p:nvSpPr>
        <p:spPr>
          <a:xfrm>
            <a:off x="609600" y="274638"/>
            <a:ext cx="11916041" cy="1143000"/>
          </a:xfrm>
        </p:spPr>
        <p:txBody>
          <a:bodyPr>
            <a:noAutofit/>
          </a:bodyPr>
          <a:lstStyle>
            <a:lvl1pPr>
              <a:defRPr baseline="0">
                <a:solidFill>
                  <a:srgbClr val="006EB5"/>
                </a:solidFill>
              </a:defRPr>
            </a:lvl1pPr>
          </a:lstStyle>
          <a:p>
            <a:r>
              <a:rPr lang="et-EE" dirty="0"/>
              <a:t>Graafikutes on ka laiendatud värvipalett</a:t>
            </a:r>
          </a:p>
        </p:txBody>
      </p:sp>
      <p:sp>
        <p:nvSpPr>
          <p:cNvPr id="7" name="TextBox 6"/>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spTree>
    <p:extLst>
      <p:ext uri="{BB962C8B-B14F-4D97-AF65-F5344CB8AC3E}">
        <p14:creationId xmlns:p14="http://schemas.microsoft.com/office/powerpoint/2010/main" val="322048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s me asum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5A551D-654A-4A19-8D78-C05E5488DAD8}" type="slidenum">
              <a:rPr lang="et-EE" smtClean="0"/>
              <a:pPr/>
              <a:t>‹#›</a:t>
            </a:fld>
            <a:endParaRPr lang="et-EE"/>
          </a:p>
        </p:txBody>
      </p:sp>
      <p:sp>
        <p:nvSpPr>
          <p:cNvPr id="5" name="Title 1"/>
          <p:cNvSpPr>
            <a:spLocks noGrp="1"/>
          </p:cNvSpPr>
          <p:nvPr>
            <p:ph type="title" hasCustomPrompt="1"/>
          </p:nvPr>
        </p:nvSpPr>
        <p:spPr>
          <a:xfrm>
            <a:off x="609600" y="274638"/>
            <a:ext cx="11916041" cy="1143000"/>
          </a:xfrm>
        </p:spPr>
        <p:txBody>
          <a:bodyPr>
            <a:noAutofit/>
          </a:bodyPr>
          <a:lstStyle>
            <a:lvl1pPr>
              <a:defRPr baseline="0">
                <a:solidFill>
                  <a:srgbClr val="006EB5"/>
                </a:solidFill>
              </a:defRPr>
            </a:lvl1pPr>
          </a:lstStyle>
          <a:p>
            <a:r>
              <a:rPr lang="et-EE" dirty="0"/>
              <a:t>Asume üle eesti</a:t>
            </a:r>
          </a:p>
        </p:txBody>
      </p:sp>
      <p:sp>
        <p:nvSpPr>
          <p:cNvPr id="7" name="TextBox 6"/>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pic>
        <p:nvPicPr>
          <p:cNvPr id="2" name="Graphic 1">
            <a:extLst>
              <a:ext uri="{FF2B5EF4-FFF2-40B4-BE49-F238E27FC236}">
                <a16:creationId xmlns:a16="http://schemas.microsoft.com/office/drawing/2014/main" id="{0F53F413-E719-4052-83B8-9CFC071688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8806" y="-1113362"/>
            <a:ext cx="11546834" cy="8660126"/>
          </a:xfrm>
          <a:prstGeom prst="rect">
            <a:avLst/>
          </a:prstGeom>
        </p:spPr>
      </p:pic>
    </p:spTree>
    <p:extLst>
      <p:ext uri="{BB962C8B-B14F-4D97-AF65-F5344CB8AC3E}">
        <p14:creationId xmlns:p14="http://schemas.microsoft.com/office/powerpoint/2010/main" val="32160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itel teema">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F19FBC7-B3B3-4E24-8A4D-EF159BC1DD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1" y="1296000"/>
            <a:ext cx="11515725" cy="3543300"/>
          </a:xfrm>
          <a:prstGeom prst="rect">
            <a:avLst/>
          </a:prstGeom>
        </p:spPr>
      </p:pic>
      <p:sp>
        <p:nvSpPr>
          <p:cNvPr id="2" name="Title 1"/>
          <p:cNvSpPr>
            <a:spLocks noGrp="1"/>
          </p:cNvSpPr>
          <p:nvPr>
            <p:ph type="ctrTitle" hasCustomPrompt="1"/>
          </p:nvPr>
        </p:nvSpPr>
        <p:spPr>
          <a:xfrm>
            <a:off x="1444702" y="2128038"/>
            <a:ext cx="6890835" cy="1084135"/>
          </a:xfrm>
        </p:spPr>
        <p:txBody>
          <a:bodyPr wrap="none">
            <a:noAutofit/>
          </a:bodyPr>
          <a:lstStyle>
            <a:lvl1pPr algn="l">
              <a:defRPr sz="4815" b="1">
                <a:solidFill>
                  <a:schemeClr val="tx2"/>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4703" y="3212173"/>
            <a:ext cx="8335699" cy="843762"/>
          </a:xfrm>
        </p:spPr>
        <p:txBody>
          <a:bodyPr wrap="none">
            <a:noAutofit/>
          </a:bodyPr>
          <a:lstStyle>
            <a:lvl1pPr marL="0" indent="0" algn="l">
              <a:buNone/>
              <a:defRPr sz="3612" baseline="0">
                <a:solidFill>
                  <a:schemeClr val="tx1">
                    <a:lumMod val="85000"/>
                    <a:lumOff val="1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Kirjuta siia esitluse alapealkiri</a:t>
            </a:r>
          </a:p>
        </p:txBody>
      </p:sp>
      <p:sp>
        <p:nvSpPr>
          <p:cNvPr id="19" name="Text Placeholder 18"/>
          <p:cNvSpPr>
            <a:spLocks noGrp="1"/>
          </p:cNvSpPr>
          <p:nvPr>
            <p:ph type="body" sz="quarter" idx="14" hasCustomPrompt="1"/>
          </p:nvPr>
        </p:nvSpPr>
        <p:spPr>
          <a:xfrm>
            <a:off x="1444703" y="5669547"/>
            <a:ext cx="7035321" cy="524378"/>
          </a:xfrm>
        </p:spPr>
        <p:txBody>
          <a:bodyPr wrap="none">
            <a:noAutofit/>
          </a:bodyPr>
          <a:lstStyle>
            <a:lvl1pPr>
              <a:buNone/>
              <a:defRPr sz="1806">
                <a:solidFill>
                  <a:schemeClr val="tx1">
                    <a:lumMod val="85000"/>
                    <a:lumOff val="15000"/>
                  </a:schemeClr>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2347642" y="4986411"/>
            <a:ext cx="7007587" cy="417827"/>
          </a:xfrm>
        </p:spPr>
        <p:txBody>
          <a:bodyPr wrap="none">
            <a:noAutofit/>
          </a:bodyPr>
          <a:lstStyle>
            <a:lvl1pPr>
              <a:buNone/>
              <a:defRPr sz="1806"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2347642" y="4513384"/>
            <a:ext cx="7007587" cy="433406"/>
          </a:xfrm>
        </p:spPr>
        <p:txBody>
          <a:bodyPr wrap="none">
            <a:noAutofit/>
          </a:bodyPr>
          <a:lstStyle>
            <a:lvl1pPr>
              <a:buNone/>
              <a:defRPr sz="2408"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pic>
        <p:nvPicPr>
          <p:cNvPr id="5" name="Graphic 4">
            <a:extLst>
              <a:ext uri="{FF2B5EF4-FFF2-40B4-BE49-F238E27FC236}">
                <a16:creationId xmlns:a16="http://schemas.microsoft.com/office/drawing/2014/main" id="{3F028CE8-5F0A-46EA-A28F-089C029E73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0117" y="433607"/>
            <a:ext cx="2167295" cy="1031065"/>
          </a:xfrm>
          <a:prstGeom prst="rect">
            <a:avLst/>
          </a:prstGeom>
        </p:spPr>
      </p:pic>
      <p:sp>
        <p:nvSpPr>
          <p:cNvPr id="12" name="Picture Placeholder 16">
            <a:extLst>
              <a:ext uri="{FF2B5EF4-FFF2-40B4-BE49-F238E27FC236}">
                <a16:creationId xmlns:a16="http://schemas.microsoft.com/office/drawing/2014/main" id="{FB6380A5-6976-44A0-BADE-F11210A985FD}"/>
              </a:ext>
            </a:extLst>
          </p:cNvPr>
          <p:cNvSpPr>
            <a:spLocks noGrp="1"/>
          </p:cNvSpPr>
          <p:nvPr>
            <p:ph type="pic" sz="quarter" idx="12"/>
          </p:nvPr>
        </p:nvSpPr>
        <p:spPr>
          <a:xfrm>
            <a:off x="650117" y="4155335"/>
            <a:ext cx="1372467" cy="1373085"/>
          </a:xfrm>
          <a:prstGeom prst="ellipse">
            <a:avLst/>
          </a:prstGeom>
        </p:spPr>
        <p:txBody>
          <a:bodyPr wrap="none"/>
          <a:lstStyle/>
          <a:p>
            <a:endParaRPr lang="et-EE" dirty="0"/>
          </a:p>
        </p:txBody>
      </p:sp>
    </p:spTree>
    <p:extLst>
      <p:ext uri="{BB962C8B-B14F-4D97-AF65-F5344CB8AC3E}">
        <p14:creationId xmlns:p14="http://schemas.microsoft.com/office/powerpoint/2010/main" val="684330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50"/>
            <a:ext cx="4011084" cy="1162051"/>
          </a:xfrm>
        </p:spPr>
        <p:txBody>
          <a:bodyPr anchor="b">
            <a:noAutofit/>
          </a:bodyPr>
          <a:lstStyle>
            <a:lvl1pPr algn="l">
              <a:defRPr sz="4815" b="0">
                <a:solidFill>
                  <a:srgbClr val="006EB5"/>
                </a:solidFill>
              </a:defRPr>
            </a:lvl1pPr>
          </a:lstStyle>
          <a:p>
            <a:r>
              <a:rPr lang="et-EE" dirty="0"/>
              <a:t>Pealkiri</a:t>
            </a:r>
          </a:p>
        </p:txBody>
      </p:sp>
      <p:sp>
        <p:nvSpPr>
          <p:cNvPr id="3" name="Content Placeholder 2"/>
          <p:cNvSpPr>
            <a:spLocks noGrp="1"/>
          </p:cNvSpPr>
          <p:nvPr>
            <p:ph idx="1"/>
          </p:nvPr>
        </p:nvSpPr>
        <p:spPr>
          <a:xfrm>
            <a:off x="4766734" y="273053"/>
            <a:ext cx="6815667" cy="6465714"/>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609602" y="1435102"/>
            <a:ext cx="4011084" cy="5286374"/>
          </a:xfrm>
        </p:spPr>
        <p:txBody>
          <a:bodyPr/>
          <a:lstStyle>
            <a:lvl1pPr marL="0" indent="0">
              <a:buNone/>
              <a:defRPr sz="1906"/>
            </a:lvl1pPr>
            <a:lvl2pPr marL="609488" indent="0">
              <a:buNone/>
              <a:defRPr sz="1605"/>
            </a:lvl2pPr>
            <a:lvl3pPr marL="1218974" indent="0">
              <a:buNone/>
              <a:defRPr sz="1304"/>
            </a:lvl3pPr>
            <a:lvl4pPr marL="1828463" indent="0">
              <a:buNone/>
              <a:defRPr sz="1204"/>
            </a:lvl4pPr>
            <a:lvl5pPr marL="2437950" indent="0">
              <a:buNone/>
              <a:defRPr sz="1204"/>
            </a:lvl5pPr>
            <a:lvl6pPr marL="3047437" indent="0">
              <a:buNone/>
              <a:defRPr sz="1204"/>
            </a:lvl6pPr>
            <a:lvl7pPr marL="3656924" indent="0">
              <a:buNone/>
              <a:defRPr sz="1204"/>
            </a:lvl7pPr>
            <a:lvl8pPr marL="4266412" indent="0">
              <a:buNone/>
              <a:defRPr sz="1204"/>
            </a:lvl8pPr>
            <a:lvl9pPr marL="4875899" indent="0">
              <a:buNone/>
              <a:defRPr sz="1204"/>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25A551D-654A-4A19-8D78-C05E5488DAD8}" type="slidenum">
              <a:rPr lang="et-EE" smtClean="0"/>
              <a:pPr/>
              <a:t>‹#›</a:t>
            </a:fld>
            <a:endParaRPr lang="et-EE"/>
          </a:p>
        </p:txBody>
      </p:sp>
      <p:sp>
        <p:nvSpPr>
          <p:cNvPr id="9" name="TextBox 8"/>
          <p:cNvSpPr txBox="1"/>
          <p:nvPr userDrawn="1"/>
        </p:nvSpPr>
        <p:spPr>
          <a:xfrm rot="-5400000">
            <a:off x="-487949" y="5621114"/>
            <a:ext cx="1532652" cy="348087"/>
          </a:xfrm>
          <a:prstGeom prst="rect">
            <a:avLst/>
          </a:prstGeom>
          <a:noFill/>
        </p:spPr>
        <p:txBody>
          <a:bodyPr wrap="square" rtlCol="0">
            <a:spAutoFit/>
          </a:bodyPr>
          <a:lstStyle/>
          <a:p>
            <a:r>
              <a:rPr lang="et-EE" sz="1605" dirty="0">
                <a:solidFill>
                  <a:schemeClr val="bg1">
                    <a:lumMod val="75000"/>
                  </a:schemeClr>
                </a:solidFill>
              </a:rPr>
              <a:t>Keskkonnaamet</a:t>
            </a:r>
          </a:p>
        </p:txBody>
      </p:sp>
    </p:spTree>
    <p:extLst>
      <p:ext uri="{BB962C8B-B14F-4D97-AF65-F5344CB8AC3E}">
        <p14:creationId xmlns:p14="http://schemas.microsoft.com/office/powerpoint/2010/main" val="3200745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õpuslaid">
    <p:spTree>
      <p:nvGrpSpPr>
        <p:cNvPr id="1" name=""/>
        <p:cNvGrpSpPr/>
        <p:nvPr/>
      </p:nvGrpSpPr>
      <p:grpSpPr>
        <a:xfrm>
          <a:off x="0" y="0"/>
          <a:ext cx="0" cy="0"/>
          <a:chOff x="0" y="0"/>
          <a:chExt cx="0" cy="0"/>
        </a:xfrm>
      </p:grpSpPr>
      <p:sp>
        <p:nvSpPr>
          <p:cNvPr id="7" name="Rectangle 6"/>
          <p:cNvSpPr/>
          <p:nvPr userDrawn="1"/>
        </p:nvSpPr>
        <p:spPr>
          <a:xfrm>
            <a:off x="0" y="1983486"/>
            <a:ext cx="12207738" cy="4874514"/>
          </a:xfrm>
          <a:prstGeom prst="rect">
            <a:avLst/>
          </a:prstGeom>
          <a:solidFill>
            <a:srgbClr val="00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5" dirty="0"/>
          </a:p>
        </p:txBody>
      </p:sp>
      <p:sp>
        <p:nvSpPr>
          <p:cNvPr id="2" name="Title 1"/>
          <p:cNvSpPr>
            <a:spLocks noGrp="1"/>
          </p:cNvSpPr>
          <p:nvPr>
            <p:ph type="ctrTitle" hasCustomPrompt="1"/>
          </p:nvPr>
        </p:nvSpPr>
        <p:spPr>
          <a:xfrm>
            <a:off x="1444702" y="2633968"/>
            <a:ext cx="6890835" cy="1084135"/>
          </a:xfrm>
        </p:spPr>
        <p:txBody>
          <a:bodyPr wrap="none">
            <a:noAutofit/>
          </a:bodyPr>
          <a:lstStyle>
            <a:lvl1pPr algn="l">
              <a:defRPr sz="4815" b="1" baseline="0">
                <a:solidFill>
                  <a:schemeClr val="bg1"/>
                </a:solidFill>
                <a:latin typeface="Arial Narrow" pitchFamily="34" charset="0"/>
              </a:defRPr>
            </a:lvl1pPr>
          </a:lstStyle>
          <a:p>
            <a:r>
              <a:rPr lang="et-EE" dirty="0"/>
              <a:t>Täna kuulajaid!</a:t>
            </a:r>
          </a:p>
        </p:txBody>
      </p:sp>
      <p:sp>
        <p:nvSpPr>
          <p:cNvPr id="3" name="Subtitle 2"/>
          <p:cNvSpPr>
            <a:spLocks noGrp="1"/>
          </p:cNvSpPr>
          <p:nvPr>
            <p:ph type="subTitle" idx="1" hasCustomPrompt="1"/>
          </p:nvPr>
        </p:nvSpPr>
        <p:spPr>
          <a:xfrm>
            <a:off x="1444703" y="3718103"/>
            <a:ext cx="8335699" cy="843762"/>
          </a:xfrm>
        </p:spPr>
        <p:txBody>
          <a:bodyPr wrap="non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Vasta küsimustele ja tee kokkuvõte.</a:t>
            </a:r>
          </a:p>
        </p:txBody>
      </p:sp>
      <p:pic>
        <p:nvPicPr>
          <p:cNvPr id="9" name="Picture 8" descr="kolm lõvi_sinised.png"/>
          <p:cNvPicPr>
            <a:picLocks noChangeAspect="1"/>
          </p:cNvPicPr>
          <p:nvPr userDrawn="1"/>
        </p:nvPicPr>
        <p:blipFill>
          <a:blip r:embed="rId2" cstate="print"/>
          <a:stretch>
            <a:fillRect/>
          </a:stretch>
        </p:blipFill>
        <p:spPr>
          <a:xfrm>
            <a:off x="7905092" y="1043902"/>
            <a:ext cx="4765035" cy="6858000"/>
          </a:xfrm>
          <a:prstGeom prst="rect">
            <a:avLst/>
          </a:prstGeom>
        </p:spPr>
      </p:pic>
      <p:sp>
        <p:nvSpPr>
          <p:cNvPr id="20" name="Text Placeholder 16"/>
          <p:cNvSpPr>
            <a:spLocks noGrp="1"/>
          </p:cNvSpPr>
          <p:nvPr>
            <p:ph type="body" sz="quarter" idx="15" hasCustomPrompt="1"/>
          </p:nvPr>
        </p:nvSpPr>
        <p:spPr>
          <a:xfrm>
            <a:off x="1444702" y="5492342"/>
            <a:ext cx="7007587" cy="289103"/>
          </a:xfrm>
        </p:spPr>
        <p:txBody>
          <a:bodyPr wrap="none">
            <a:noAutofit/>
          </a:bodyPr>
          <a:lstStyle>
            <a:lvl1pPr>
              <a:buNone/>
              <a:defRPr sz="1806"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4702" y="5019314"/>
            <a:ext cx="7007587" cy="433406"/>
          </a:xfrm>
        </p:spPr>
        <p:txBody>
          <a:bodyPr wrap="none">
            <a:noAutofit/>
          </a:bodyPr>
          <a:lstStyle>
            <a:lvl1pPr>
              <a:buNone/>
              <a:defRPr sz="2408"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
        <p:nvSpPr>
          <p:cNvPr id="10" name="Text Placeholder 18"/>
          <p:cNvSpPr>
            <a:spLocks noGrp="1"/>
          </p:cNvSpPr>
          <p:nvPr>
            <p:ph type="body" sz="quarter" idx="16" hasCustomPrompt="1"/>
          </p:nvPr>
        </p:nvSpPr>
        <p:spPr>
          <a:xfrm>
            <a:off x="1440498" y="5808519"/>
            <a:ext cx="7015998" cy="524378"/>
          </a:xfrm>
        </p:spPr>
        <p:txBody>
          <a:bodyPr wrap="none">
            <a:noAutofit/>
          </a:bodyPr>
          <a:lstStyle>
            <a:lvl1pPr>
              <a:buNone/>
              <a:defRPr sz="1806" baseline="0">
                <a:solidFill>
                  <a:schemeClr val="bg1"/>
                </a:solidFill>
              </a:defRPr>
            </a:lvl1pPr>
          </a:lstStyle>
          <a:p>
            <a:pPr lvl="0"/>
            <a:r>
              <a:rPr lang="et-EE" dirty="0"/>
              <a:t>Kontaktandmed (e-post, sotsmeedia, telefon jne)</a:t>
            </a:r>
          </a:p>
        </p:txBody>
      </p:sp>
      <p:pic>
        <p:nvPicPr>
          <p:cNvPr id="4" name="Graphic 3">
            <a:extLst>
              <a:ext uri="{FF2B5EF4-FFF2-40B4-BE49-F238E27FC236}">
                <a16:creationId xmlns:a16="http://schemas.microsoft.com/office/drawing/2014/main" id="{553F8A70-8E07-4323-945E-2A7D41AEE1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0117" y="433607"/>
            <a:ext cx="2167295" cy="1031065"/>
          </a:xfrm>
          <a:prstGeom prst="rect">
            <a:avLst/>
          </a:prstGeom>
        </p:spPr>
      </p:pic>
    </p:spTree>
    <p:extLst>
      <p:ext uri="{BB962C8B-B14F-4D97-AF65-F5344CB8AC3E}">
        <p14:creationId xmlns:p14="http://schemas.microsoft.com/office/powerpoint/2010/main" val="3401602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õpuslaid 2">
    <p:spTree>
      <p:nvGrpSpPr>
        <p:cNvPr id="1" name=""/>
        <p:cNvGrpSpPr/>
        <p:nvPr/>
      </p:nvGrpSpPr>
      <p:grpSpPr>
        <a:xfrm>
          <a:off x="0" y="0"/>
          <a:ext cx="0" cy="0"/>
          <a:chOff x="0" y="0"/>
          <a:chExt cx="0" cy="0"/>
        </a:xfrm>
      </p:grpSpPr>
      <p:sp>
        <p:nvSpPr>
          <p:cNvPr id="7" name="Rectangle 6"/>
          <p:cNvSpPr/>
          <p:nvPr userDrawn="1"/>
        </p:nvSpPr>
        <p:spPr>
          <a:xfrm>
            <a:off x="0" y="1983486"/>
            <a:ext cx="12207738" cy="4874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5" dirty="0"/>
          </a:p>
        </p:txBody>
      </p:sp>
      <p:pic>
        <p:nvPicPr>
          <p:cNvPr id="2" name="Graphic 1">
            <a:extLst>
              <a:ext uri="{FF2B5EF4-FFF2-40B4-BE49-F238E27FC236}">
                <a16:creationId xmlns:a16="http://schemas.microsoft.com/office/drawing/2014/main" id="{D0CA0211-B800-41BF-803A-C0DF727FC1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8999"/>
            <a:ext cx="12171621" cy="3531835"/>
          </a:xfrm>
          <a:prstGeom prst="rect">
            <a:avLst/>
          </a:prstGeom>
        </p:spPr>
      </p:pic>
      <p:sp>
        <p:nvSpPr>
          <p:cNvPr id="10" name="Title 1"/>
          <p:cNvSpPr>
            <a:spLocks noGrp="1"/>
          </p:cNvSpPr>
          <p:nvPr>
            <p:ph type="ctrTitle" hasCustomPrompt="1"/>
          </p:nvPr>
        </p:nvSpPr>
        <p:spPr>
          <a:xfrm>
            <a:off x="1444702" y="2633968"/>
            <a:ext cx="6890835" cy="1084135"/>
          </a:xfrm>
        </p:spPr>
        <p:txBody>
          <a:bodyPr wrap="none">
            <a:noAutofit/>
          </a:bodyPr>
          <a:lstStyle>
            <a:lvl1pPr algn="l">
              <a:defRPr sz="4815" b="1" baseline="0">
                <a:solidFill>
                  <a:schemeClr val="bg1"/>
                </a:solidFill>
                <a:latin typeface="Arial Narrow" pitchFamily="34" charset="0"/>
              </a:defRPr>
            </a:lvl1pPr>
          </a:lstStyle>
          <a:p>
            <a:r>
              <a:rPr lang="et-EE" dirty="0"/>
              <a:t>Täna kuulajaid!</a:t>
            </a:r>
          </a:p>
        </p:txBody>
      </p:sp>
      <p:sp>
        <p:nvSpPr>
          <p:cNvPr id="11" name="Subtitle 2"/>
          <p:cNvSpPr>
            <a:spLocks noGrp="1"/>
          </p:cNvSpPr>
          <p:nvPr>
            <p:ph type="subTitle" idx="1" hasCustomPrompt="1"/>
          </p:nvPr>
        </p:nvSpPr>
        <p:spPr>
          <a:xfrm>
            <a:off x="1444703" y="3718103"/>
            <a:ext cx="8335699" cy="843762"/>
          </a:xfrm>
        </p:spPr>
        <p:txBody>
          <a:bodyPr wrap="non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Vasta küsimustele ja tee kokkuvõte.</a:t>
            </a:r>
          </a:p>
        </p:txBody>
      </p:sp>
      <p:sp>
        <p:nvSpPr>
          <p:cNvPr id="12" name="Text Placeholder 16"/>
          <p:cNvSpPr>
            <a:spLocks noGrp="1"/>
          </p:cNvSpPr>
          <p:nvPr>
            <p:ph type="body" sz="quarter" idx="15" hasCustomPrompt="1"/>
          </p:nvPr>
        </p:nvSpPr>
        <p:spPr>
          <a:xfrm>
            <a:off x="1444702" y="5492342"/>
            <a:ext cx="7007587" cy="289103"/>
          </a:xfrm>
        </p:spPr>
        <p:txBody>
          <a:bodyPr wrap="none">
            <a:noAutofit/>
          </a:bodyPr>
          <a:lstStyle>
            <a:lvl1pPr>
              <a:buNone/>
              <a:defRPr sz="1806"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3" name="Text Placeholder 16"/>
          <p:cNvSpPr>
            <a:spLocks noGrp="1"/>
          </p:cNvSpPr>
          <p:nvPr>
            <p:ph type="body" sz="quarter" idx="13" hasCustomPrompt="1"/>
          </p:nvPr>
        </p:nvSpPr>
        <p:spPr>
          <a:xfrm>
            <a:off x="1444702" y="5019314"/>
            <a:ext cx="7007587" cy="433406"/>
          </a:xfrm>
        </p:spPr>
        <p:txBody>
          <a:bodyPr wrap="none">
            <a:noAutofit/>
          </a:bodyPr>
          <a:lstStyle>
            <a:lvl1pPr>
              <a:buNone/>
              <a:defRPr sz="2408"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
        <p:nvSpPr>
          <p:cNvPr id="14" name="Text Placeholder 18"/>
          <p:cNvSpPr>
            <a:spLocks noGrp="1"/>
          </p:cNvSpPr>
          <p:nvPr>
            <p:ph type="body" sz="quarter" idx="16" hasCustomPrompt="1"/>
          </p:nvPr>
        </p:nvSpPr>
        <p:spPr>
          <a:xfrm>
            <a:off x="1440498" y="5808519"/>
            <a:ext cx="7015998" cy="524378"/>
          </a:xfrm>
        </p:spPr>
        <p:txBody>
          <a:bodyPr wrap="none">
            <a:noAutofit/>
          </a:bodyPr>
          <a:lstStyle>
            <a:lvl1pPr>
              <a:buNone/>
              <a:defRPr sz="1806" baseline="0">
                <a:solidFill>
                  <a:schemeClr val="bg1"/>
                </a:solidFill>
              </a:defRPr>
            </a:lvl1pPr>
          </a:lstStyle>
          <a:p>
            <a:pPr lvl="0"/>
            <a:r>
              <a:rPr lang="et-EE" dirty="0"/>
              <a:t>Kontaktandmed (e-post, sotsmeedia, telefon jne)</a:t>
            </a:r>
          </a:p>
        </p:txBody>
      </p:sp>
      <p:pic>
        <p:nvPicPr>
          <p:cNvPr id="3" name="Graphic 2">
            <a:extLst>
              <a:ext uri="{FF2B5EF4-FFF2-40B4-BE49-F238E27FC236}">
                <a16:creationId xmlns:a16="http://schemas.microsoft.com/office/drawing/2014/main" id="{4D0B233A-613A-4C9F-9CF3-71B27391B21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0117" y="433607"/>
            <a:ext cx="2167295" cy="1031065"/>
          </a:xfrm>
          <a:prstGeom prst="rect">
            <a:avLst/>
          </a:prstGeom>
        </p:spPr>
      </p:pic>
    </p:spTree>
    <p:extLst>
      <p:ext uri="{BB962C8B-B14F-4D97-AF65-F5344CB8AC3E}">
        <p14:creationId xmlns:p14="http://schemas.microsoft.com/office/powerpoint/2010/main" val="1224959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õpuslaid 5">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B11004F-B4CC-45DD-BDA1-DA108CC0CD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1" y="2880000"/>
            <a:ext cx="11515725" cy="3543300"/>
          </a:xfrm>
          <a:prstGeom prst="rect">
            <a:avLst/>
          </a:prstGeom>
        </p:spPr>
      </p:pic>
      <p:sp>
        <p:nvSpPr>
          <p:cNvPr id="10" name="Title 1"/>
          <p:cNvSpPr>
            <a:spLocks noGrp="1"/>
          </p:cNvSpPr>
          <p:nvPr>
            <p:ph type="ctrTitle" hasCustomPrompt="1"/>
          </p:nvPr>
        </p:nvSpPr>
        <p:spPr>
          <a:xfrm>
            <a:off x="1444702" y="2633968"/>
            <a:ext cx="6890835" cy="1084135"/>
          </a:xfrm>
        </p:spPr>
        <p:txBody>
          <a:bodyPr wrap="none">
            <a:noAutofit/>
          </a:bodyPr>
          <a:lstStyle>
            <a:lvl1pPr algn="l">
              <a:defRPr sz="4815" b="1" baseline="0">
                <a:solidFill>
                  <a:schemeClr val="tx2"/>
                </a:solidFill>
                <a:latin typeface="Arial Narrow" pitchFamily="34" charset="0"/>
              </a:defRPr>
            </a:lvl1pPr>
          </a:lstStyle>
          <a:p>
            <a:r>
              <a:rPr lang="et-EE" dirty="0"/>
              <a:t>Täna kuulajaid!</a:t>
            </a:r>
          </a:p>
        </p:txBody>
      </p:sp>
      <p:sp>
        <p:nvSpPr>
          <p:cNvPr id="11" name="Subtitle 2"/>
          <p:cNvSpPr>
            <a:spLocks noGrp="1"/>
          </p:cNvSpPr>
          <p:nvPr>
            <p:ph type="subTitle" idx="1" hasCustomPrompt="1"/>
          </p:nvPr>
        </p:nvSpPr>
        <p:spPr>
          <a:xfrm>
            <a:off x="1444703" y="3718103"/>
            <a:ext cx="8335699" cy="843762"/>
          </a:xfrm>
        </p:spPr>
        <p:txBody>
          <a:bodyPr wrap="none">
            <a:noAutofit/>
          </a:bodyPr>
          <a:lstStyle>
            <a:lvl1pPr marL="0" indent="0" algn="l">
              <a:buNone/>
              <a:defRPr sz="3612" baseline="0">
                <a:solidFill>
                  <a:schemeClr val="tx1">
                    <a:lumMod val="85000"/>
                    <a:lumOff val="1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Vasta küsimustele ja tee kokkuvõte.</a:t>
            </a:r>
          </a:p>
        </p:txBody>
      </p:sp>
      <p:sp>
        <p:nvSpPr>
          <p:cNvPr id="12" name="Text Placeholder 16"/>
          <p:cNvSpPr>
            <a:spLocks noGrp="1"/>
          </p:cNvSpPr>
          <p:nvPr>
            <p:ph type="body" sz="quarter" idx="15" hasCustomPrompt="1"/>
          </p:nvPr>
        </p:nvSpPr>
        <p:spPr>
          <a:xfrm>
            <a:off x="1444702" y="5492342"/>
            <a:ext cx="7007587" cy="289103"/>
          </a:xfrm>
        </p:spPr>
        <p:txBody>
          <a:bodyPr wrap="none">
            <a:noAutofit/>
          </a:bodyPr>
          <a:lstStyle>
            <a:lvl1pPr>
              <a:buNone/>
              <a:defRPr sz="1806"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3" name="Text Placeholder 16"/>
          <p:cNvSpPr>
            <a:spLocks noGrp="1"/>
          </p:cNvSpPr>
          <p:nvPr>
            <p:ph type="body" sz="quarter" idx="13" hasCustomPrompt="1"/>
          </p:nvPr>
        </p:nvSpPr>
        <p:spPr>
          <a:xfrm>
            <a:off x="1444702" y="5019314"/>
            <a:ext cx="7007587" cy="433406"/>
          </a:xfrm>
        </p:spPr>
        <p:txBody>
          <a:bodyPr wrap="none">
            <a:noAutofit/>
          </a:bodyPr>
          <a:lstStyle>
            <a:lvl1pPr>
              <a:buNone/>
              <a:defRPr sz="2408"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
        <p:nvSpPr>
          <p:cNvPr id="14" name="Text Placeholder 18"/>
          <p:cNvSpPr>
            <a:spLocks noGrp="1"/>
          </p:cNvSpPr>
          <p:nvPr>
            <p:ph type="body" sz="quarter" idx="16" hasCustomPrompt="1"/>
          </p:nvPr>
        </p:nvSpPr>
        <p:spPr>
          <a:xfrm>
            <a:off x="1440498" y="5808519"/>
            <a:ext cx="7015998" cy="524378"/>
          </a:xfrm>
        </p:spPr>
        <p:txBody>
          <a:bodyPr wrap="none">
            <a:noAutofit/>
          </a:bodyPr>
          <a:lstStyle>
            <a:lvl1pPr>
              <a:buNone/>
              <a:defRPr sz="1806" baseline="0">
                <a:solidFill>
                  <a:schemeClr val="tx1">
                    <a:lumMod val="85000"/>
                    <a:lumOff val="15000"/>
                  </a:schemeClr>
                </a:solidFill>
              </a:defRPr>
            </a:lvl1pPr>
          </a:lstStyle>
          <a:p>
            <a:pPr lvl="0"/>
            <a:r>
              <a:rPr lang="et-EE" dirty="0"/>
              <a:t>Kontaktandmed (e-post, sotsmeedia, telefon jne)</a:t>
            </a:r>
          </a:p>
        </p:txBody>
      </p:sp>
      <p:pic>
        <p:nvPicPr>
          <p:cNvPr id="3" name="Graphic 2">
            <a:extLst>
              <a:ext uri="{FF2B5EF4-FFF2-40B4-BE49-F238E27FC236}">
                <a16:creationId xmlns:a16="http://schemas.microsoft.com/office/drawing/2014/main" id="{CF6DAEDB-F91E-4F0B-8BF8-FEFE4E1B8B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0117" y="433607"/>
            <a:ext cx="2167295" cy="1031065"/>
          </a:xfrm>
          <a:prstGeom prst="rect">
            <a:avLst/>
          </a:prstGeom>
        </p:spPr>
      </p:pic>
    </p:spTree>
    <p:extLst>
      <p:ext uri="{BB962C8B-B14F-4D97-AF65-F5344CB8AC3E}">
        <p14:creationId xmlns:p14="http://schemas.microsoft.com/office/powerpoint/2010/main" val="1474395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itäh">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DF9D02D-8AC4-416F-AF51-69F4C641C1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9000"/>
            <a:ext cx="12207738" cy="3542315"/>
          </a:xfrm>
          <a:prstGeom prst="rect">
            <a:avLst/>
          </a:prstGeom>
        </p:spPr>
      </p:pic>
      <p:sp>
        <p:nvSpPr>
          <p:cNvPr id="10" name="Title 1"/>
          <p:cNvSpPr>
            <a:spLocks noGrp="1"/>
          </p:cNvSpPr>
          <p:nvPr>
            <p:ph type="ctrTitle" hasCustomPrompt="1"/>
          </p:nvPr>
        </p:nvSpPr>
        <p:spPr>
          <a:xfrm>
            <a:off x="1444702" y="1445354"/>
            <a:ext cx="6890835" cy="1084135"/>
          </a:xfrm>
        </p:spPr>
        <p:txBody>
          <a:bodyPr wrap="none">
            <a:noAutofit/>
          </a:bodyPr>
          <a:lstStyle>
            <a:lvl1pPr algn="l">
              <a:defRPr sz="4815" b="1" baseline="0">
                <a:solidFill>
                  <a:schemeClr val="tx2"/>
                </a:solidFill>
                <a:latin typeface="Arial Narrow" pitchFamily="34" charset="0"/>
              </a:defRPr>
            </a:lvl1pPr>
          </a:lstStyle>
          <a:p>
            <a:r>
              <a:rPr lang="et-EE" dirty="0"/>
              <a:t>Aitäh!</a:t>
            </a:r>
          </a:p>
        </p:txBody>
      </p:sp>
      <p:pic>
        <p:nvPicPr>
          <p:cNvPr id="3" name="Graphic 2">
            <a:extLst>
              <a:ext uri="{FF2B5EF4-FFF2-40B4-BE49-F238E27FC236}">
                <a16:creationId xmlns:a16="http://schemas.microsoft.com/office/drawing/2014/main" id="{CF6DAEDB-F91E-4F0B-8BF8-FEFE4E1B8B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0117" y="433607"/>
            <a:ext cx="2167295" cy="1031065"/>
          </a:xfrm>
          <a:prstGeom prst="rect">
            <a:avLst/>
          </a:prstGeom>
        </p:spPr>
      </p:pic>
      <p:sp>
        <p:nvSpPr>
          <p:cNvPr id="4" name="TextBox 3">
            <a:extLst>
              <a:ext uri="{FF2B5EF4-FFF2-40B4-BE49-F238E27FC236}">
                <a16:creationId xmlns:a16="http://schemas.microsoft.com/office/drawing/2014/main" id="{9410CEC1-6DB2-4574-8264-A07E5E13F187}"/>
              </a:ext>
            </a:extLst>
          </p:cNvPr>
          <p:cNvSpPr txBox="1"/>
          <p:nvPr userDrawn="1"/>
        </p:nvSpPr>
        <p:spPr>
          <a:xfrm>
            <a:off x="1444703" y="3026703"/>
            <a:ext cx="7223514" cy="2623906"/>
          </a:xfrm>
          <a:prstGeom prst="rect">
            <a:avLst/>
          </a:prstGeom>
          <a:noFill/>
        </p:spPr>
        <p:txBody>
          <a:bodyPr wrap="square" lIns="122793" tIns="61396" rIns="122793" bIns="61396" rtlCol="0">
            <a:spAutoFit/>
          </a:bodyPr>
          <a:lstStyle/>
          <a:p>
            <a:pPr marR="2408" algn="l" rtl="0"/>
            <a:r>
              <a:rPr lang="et-EE" sz="1805" dirty="0">
                <a:latin typeface="Arial Narrow" panose="020B0606020202030204" pitchFamily="34" charset="0"/>
              </a:rPr>
              <a:t>Keskkonnaameti </a:t>
            </a:r>
            <a:r>
              <a:rPr lang="et-EE" sz="1805" dirty="0" err="1">
                <a:latin typeface="Arial Narrow" panose="020B0606020202030204" pitchFamily="34" charset="0"/>
              </a:rPr>
              <a:t>üldkontakt</a:t>
            </a:r>
            <a:br>
              <a:rPr lang="et-EE" sz="1805" dirty="0">
                <a:latin typeface="Arial Narrow" panose="020B0606020202030204" pitchFamily="34" charset="0"/>
              </a:rPr>
            </a:br>
            <a:r>
              <a:rPr lang="et-EE" sz="1805" b="1" dirty="0">
                <a:solidFill>
                  <a:schemeClr val="accent1"/>
                </a:solidFill>
                <a:latin typeface="Arial Narrow" panose="020B0606020202030204" pitchFamily="34" charset="0"/>
              </a:rPr>
              <a:t>info@keskkonnaamet.ee </a:t>
            </a:r>
            <a:r>
              <a:rPr lang="et-EE" sz="1805" dirty="0">
                <a:latin typeface="Arial Narrow" panose="020B0606020202030204" pitchFamily="34" charset="0"/>
              </a:rPr>
              <a:t>| </a:t>
            </a:r>
            <a:r>
              <a:rPr lang="et-EE" sz="1805" b="1" dirty="0">
                <a:solidFill>
                  <a:schemeClr val="accent1"/>
                </a:solidFill>
                <a:latin typeface="Arial Narrow" panose="020B0606020202030204" pitchFamily="34" charset="0"/>
              </a:rPr>
              <a:t>662 5999</a:t>
            </a:r>
          </a:p>
          <a:p>
            <a:pPr marR="2408" algn="l" rtl="0"/>
            <a:endParaRPr lang="en-US" sz="1805" dirty="0">
              <a:latin typeface="Arial Narrow" panose="020B0606020202030204" pitchFamily="34" charset="0"/>
            </a:endParaRPr>
          </a:p>
          <a:p>
            <a:pPr marR="2408" algn="l" rtl="0"/>
            <a:r>
              <a:rPr lang="fi-FI" sz="1805" dirty="0" err="1">
                <a:latin typeface="Arial Narrow" panose="020B0606020202030204" pitchFamily="34" charset="0"/>
              </a:rPr>
              <a:t>Keskkonnarikkumisest</a:t>
            </a:r>
            <a:r>
              <a:rPr lang="fi-FI" sz="1805" dirty="0">
                <a:latin typeface="Arial Narrow" panose="020B0606020202030204" pitchFamily="34" charset="0"/>
              </a:rPr>
              <a:t> </a:t>
            </a:r>
            <a:r>
              <a:rPr lang="fi-FI" sz="1805" dirty="0" err="1">
                <a:latin typeface="Arial Narrow" panose="020B0606020202030204" pitchFamily="34" charset="0"/>
              </a:rPr>
              <a:t>või</a:t>
            </a:r>
            <a:r>
              <a:rPr lang="fi-FI" sz="1805" dirty="0">
                <a:latin typeface="Arial Narrow" panose="020B0606020202030204" pitchFamily="34" charset="0"/>
              </a:rPr>
              <a:t> </a:t>
            </a:r>
            <a:r>
              <a:rPr lang="fi-FI" sz="1805" dirty="0" err="1">
                <a:latin typeface="Arial Narrow" panose="020B0606020202030204" pitchFamily="34" charset="0"/>
              </a:rPr>
              <a:t>erijuhtumist</a:t>
            </a:r>
            <a:br>
              <a:rPr lang="et-EE" sz="1805" dirty="0">
                <a:latin typeface="Arial Narrow" panose="020B0606020202030204" pitchFamily="34" charset="0"/>
              </a:rPr>
            </a:br>
            <a:r>
              <a:rPr lang="fi-FI" sz="1805" dirty="0" err="1">
                <a:latin typeface="Arial Narrow" panose="020B0606020202030204" pitchFamily="34" charset="0"/>
              </a:rPr>
              <a:t>teata</a:t>
            </a:r>
            <a:r>
              <a:rPr lang="fi-FI" sz="1805" dirty="0">
                <a:latin typeface="Arial Narrow" panose="020B0606020202030204" pitchFamily="34" charset="0"/>
              </a:rPr>
              <a:t> </a:t>
            </a:r>
            <a:r>
              <a:rPr lang="fi-FI" sz="1805" dirty="0" err="1">
                <a:latin typeface="Arial Narrow" panose="020B0606020202030204" pitchFamily="34" charset="0"/>
              </a:rPr>
              <a:t>riigiinfo</a:t>
            </a:r>
            <a:r>
              <a:rPr lang="fi-FI" sz="1805" dirty="0">
                <a:latin typeface="Arial Narrow" panose="020B0606020202030204" pitchFamily="34" charset="0"/>
              </a:rPr>
              <a:t> </a:t>
            </a:r>
            <a:r>
              <a:rPr lang="fi-FI" sz="1805" dirty="0" err="1">
                <a:latin typeface="Arial Narrow" panose="020B0606020202030204" pitchFamily="34" charset="0"/>
              </a:rPr>
              <a:t>telefonile</a:t>
            </a:r>
            <a:r>
              <a:rPr lang="fi-FI" sz="1805" dirty="0">
                <a:latin typeface="Arial Narrow" panose="020B0606020202030204" pitchFamily="34" charset="0"/>
              </a:rPr>
              <a:t> </a:t>
            </a:r>
            <a:r>
              <a:rPr lang="et-EE" sz="1805" b="1" dirty="0">
                <a:solidFill>
                  <a:schemeClr val="accent1"/>
                </a:solidFill>
                <a:latin typeface="Arial Narrow" panose="020B0606020202030204" pitchFamily="34" charset="0"/>
              </a:rPr>
              <a:t>1247</a:t>
            </a:r>
            <a:endParaRPr lang="et-EE" sz="1805" dirty="0">
              <a:latin typeface="Arial Narrow" panose="020B0606020202030204" pitchFamily="34" charset="0"/>
            </a:endParaRPr>
          </a:p>
          <a:p>
            <a:pPr marR="2408" algn="l" rtl="0"/>
            <a:endParaRPr lang="et-EE" sz="1805" dirty="0">
              <a:latin typeface="Arial Narrow" panose="020B0606020202030204" pitchFamily="34" charset="0"/>
            </a:endParaRPr>
          </a:p>
          <a:p>
            <a:pPr marR="2408" algn="l" rtl="0"/>
            <a:r>
              <a:rPr lang="et-EE" sz="1805" dirty="0">
                <a:latin typeface="Arial Narrow" panose="020B0606020202030204" pitchFamily="34" charset="0"/>
              </a:rPr>
              <a:t>Jälgi meid:</a:t>
            </a:r>
          </a:p>
          <a:p>
            <a:pPr marR="2408" algn="l" rtl="0"/>
            <a:r>
              <a:rPr lang="et-EE" sz="1805" b="1" dirty="0">
                <a:solidFill>
                  <a:schemeClr val="accent1"/>
                </a:solidFill>
                <a:latin typeface="Arial Narrow" panose="020B0606020202030204" pitchFamily="34" charset="0"/>
              </a:rPr>
              <a:t>keskkonnaamet.ee</a:t>
            </a:r>
            <a:r>
              <a:rPr lang="en-US" sz="1805" b="1" dirty="0">
                <a:solidFill>
                  <a:schemeClr val="accent1"/>
                </a:solidFill>
                <a:latin typeface="Arial Narrow" panose="020B0606020202030204" pitchFamily="34" charset="0"/>
              </a:rPr>
              <a:t>  </a:t>
            </a:r>
            <a:r>
              <a:rPr lang="et-EE" sz="1805" b="1" dirty="0">
                <a:solidFill>
                  <a:schemeClr val="accent1"/>
                </a:solidFill>
                <a:latin typeface="Arial Narrow" panose="020B0606020202030204" pitchFamily="34" charset="0"/>
              </a:rPr>
              <a:t>  </a:t>
            </a:r>
            <a:r>
              <a:rPr lang="et-EE" sz="1805" dirty="0">
                <a:latin typeface="Arial Narrow" panose="020B0606020202030204" pitchFamily="34" charset="0"/>
              </a:rPr>
              <a:t>|               |              | </a:t>
            </a:r>
          </a:p>
          <a:p>
            <a:endParaRPr lang="et-EE" sz="1805" dirty="0"/>
          </a:p>
        </p:txBody>
      </p:sp>
      <p:pic>
        <p:nvPicPr>
          <p:cNvPr id="5" name="Graphic 4">
            <a:extLst>
              <a:ext uri="{FF2B5EF4-FFF2-40B4-BE49-F238E27FC236}">
                <a16:creationId xmlns:a16="http://schemas.microsoft.com/office/drawing/2014/main" id="{84A441E9-817B-4C9E-9D47-79B598E79A8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78903" y="4936707"/>
            <a:ext cx="424291" cy="424482"/>
          </a:xfrm>
          <a:prstGeom prst="rect">
            <a:avLst/>
          </a:prstGeom>
        </p:spPr>
      </p:pic>
      <p:pic>
        <p:nvPicPr>
          <p:cNvPr id="6" name="Graphic 5">
            <a:extLst>
              <a:ext uri="{FF2B5EF4-FFF2-40B4-BE49-F238E27FC236}">
                <a16:creationId xmlns:a16="http://schemas.microsoft.com/office/drawing/2014/main" id="{11744CFE-13C5-402F-BDA6-8C816236EE8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471278" y="4936707"/>
            <a:ext cx="435759" cy="435955"/>
          </a:xfrm>
          <a:prstGeom prst="rect">
            <a:avLst/>
          </a:prstGeom>
        </p:spPr>
      </p:pic>
      <p:pic>
        <p:nvPicPr>
          <p:cNvPr id="7" name="Graphic 6">
            <a:extLst>
              <a:ext uri="{FF2B5EF4-FFF2-40B4-BE49-F238E27FC236}">
                <a16:creationId xmlns:a16="http://schemas.microsoft.com/office/drawing/2014/main" id="{86BF1D7D-2B6B-4E2C-BFDD-71D1A862992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312280" y="4936707"/>
            <a:ext cx="435759" cy="435955"/>
          </a:xfrm>
          <a:prstGeom prst="rect">
            <a:avLst/>
          </a:prstGeom>
        </p:spPr>
      </p:pic>
    </p:spTree>
    <p:extLst>
      <p:ext uri="{BB962C8B-B14F-4D97-AF65-F5344CB8AC3E}">
        <p14:creationId xmlns:p14="http://schemas.microsoft.com/office/powerpoint/2010/main" val="355021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el loodus">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F19FBC7-B3B3-4E24-8A4D-EF159BC1DD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9000"/>
            <a:ext cx="12207738" cy="3542315"/>
          </a:xfrm>
          <a:prstGeom prst="rect">
            <a:avLst/>
          </a:prstGeom>
        </p:spPr>
      </p:pic>
      <p:sp>
        <p:nvSpPr>
          <p:cNvPr id="2" name="Title 1"/>
          <p:cNvSpPr>
            <a:spLocks noGrp="1"/>
          </p:cNvSpPr>
          <p:nvPr>
            <p:ph type="ctrTitle" hasCustomPrompt="1"/>
          </p:nvPr>
        </p:nvSpPr>
        <p:spPr>
          <a:xfrm>
            <a:off x="1444703" y="2165965"/>
            <a:ext cx="6890835" cy="1084135"/>
          </a:xfrm>
        </p:spPr>
        <p:txBody>
          <a:bodyPr wrap="none">
            <a:noAutofit/>
          </a:bodyPr>
          <a:lstStyle>
            <a:lvl1pPr algn="l">
              <a:defRPr sz="4815" b="1">
                <a:solidFill>
                  <a:schemeClr val="tx2"/>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4703" y="3212173"/>
            <a:ext cx="8335699" cy="843762"/>
          </a:xfrm>
        </p:spPr>
        <p:txBody>
          <a:bodyPr wrap="none">
            <a:noAutofit/>
          </a:bodyPr>
          <a:lstStyle>
            <a:lvl1pPr marL="0" indent="0" algn="l">
              <a:buNone/>
              <a:defRPr sz="3612" baseline="0">
                <a:solidFill>
                  <a:schemeClr val="tx1">
                    <a:lumMod val="85000"/>
                    <a:lumOff val="1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Kirjuta siia esitluse alapealkiri</a:t>
            </a:r>
          </a:p>
        </p:txBody>
      </p:sp>
      <p:sp>
        <p:nvSpPr>
          <p:cNvPr id="19" name="Text Placeholder 18"/>
          <p:cNvSpPr>
            <a:spLocks noGrp="1"/>
          </p:cNvSpPr>
          <p:nvPr>
            <p:ph type="body" sz="quarter" idx="14" hasCustomPrompt="1"/>
          </p:nvPr>
        </p:nvSpPr>
        <p:spPr>
          <a:xfrm>
            <a:off x="1444703" y="5669547"/>
            <a:ext cx="7035321" cy="524378"/>
          </a:xfrm>
        </p:spPr>
        <p:txBody>
          <a:bodyPr wrap="none">
            <a:noAutofit/>
          </a:bodyPr>
          <a:lstStyle>
            <a:lvl1pPr>
              <a:buNone/>
              <a:defRPr sz="1806">
                <a:solidFill>
                  <a:schemeClr val="tx1">
                    <a:lumMod val="85000"/>
                    <a:lumOff val="15000"/>
                  </a:schemeClr>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2347642" y="4986411"/>
            <a:ext cx="7007587" cy="417827"/>
          </a:xfrm>
        </p:spPr>
        <p:txBody>
          <a:bodyPr wrap="none">
            <a:noAutofit/>
          </a:bodyPr>
          <a:lstStyle>
            <a:lvl1pPr>
              <a:buNone/>
              <a:defRPr sz="1806"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2347642" y="4513384"/>
            <a:ext cx="7007587" cy="433406"/>
          </a:xfrm>
        </p:spPr>
        <p:txBody>
          <a:bodyPr wrap="none">
            <a:noAutofit/>
          </a:bodyPr>
          <a:lstStyle>
            <a:lvl1pPr>
              <a:buNone/>
              <a:defRPr sz="2408"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pic>
        <p:nvPicPr>
          <p:cNvPr id="5" name="Graphic 4">
            <a:extLst>
              <a:ext uri="{FF2B5EF4-FFF2-40B4-BE49-F238E27FC236}">
                <a16:creationId xmlns:a16="http://schemas.microsoft.com/office/drawing/2014/main" id="{3F028CE8-5F0A-46EA-A28F-089C029E73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0117" y="433607"/>
            <a:ext cx="2167295" cy="1031065"/>
          </a:xfrm>
          <a:prstGeom prst="rect">
            <a:avLst/>
          </a:prstGeom>
        </p:spPr>
      </p:pic>
      <p:sp>
        <p:nvSpPr>
          <p:cNvPr id="12" name="Picture Placeholder 16">
            <a:extLst>
              <a:ext uri="{FF2B5EF4-FFF2-40B4-BE49-F238E27FC236}">
                <a16:creationId xmlns:a16="http://schemas.microsoft.com/office/drawing/2014/main" id="{FB6380A5-6976-44A0-BADE-F11210A985FD}"/>
              </a:ext>
            </a:extLst>
          </p:cNvPr>
          <p:cNvSpPr>
            <a:spLocks noGrp="1"/>
          </p:cNvSpPr>
          <p:nvPr>
            <p:ph type="pic" sz="quarter" idx="12"/>
          </p:nvPr>
        </p:nvSpPr>
        <p:spPr>
          <a:xfrm>
            <a:off x="650117" y="4155335"/>
            <a:ext cx="1372467" cy="1373085"/>
          </a:xfrm>
          <a:prstGeom prst="ellipse">
            <a:avLst/>
          </a:prstGeom>
        </p:spPr>
        <p:txBody>
          <a:bodyPr wrap="none"/>
          <a:lstStyle/>
          <a:p>
            <a:endParaRPr lang="et-EE" dirty="0"/>
          </a:p>
        </p:txBody>
      </p:sp>
    </p:spTree>
    <p:extLst>
      <p:ext uri="{BB962C8B-B14F-4D97-AF65-F5344CB8AC3E}">
        <p14:creationId xmlns:p14="http://schemas.microsoft.com/office/powerpoint/2010/main" val="178994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äevakord 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38FA2A-EE11-4895-8996-06C064D55B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8999"/>
            <a:ext cx="12171621" cy="3531835"/>
          </a:xfrm>
          <a:prstGeom prst="rect">
            <a:avLst/>
          </a:prstGeom>
        </p:spPr>
      </p:pic>
      <p:sp>
        <p:nvSpPr>
          <p:cNvPr id="2" name="Title 1"/>
          <p:cNvSpPr>
            <a:spLocks noGrp="1"/>
          </p:cNvSpPr>
          <p:nvPr>
            <p:ph type="title" hasCustomPrompt="1"/>
          </p:nvPr>
        </p:nvSpPr>
        <p:spPr/>
        <p:txBody>
          <a:bodyPr>
            <a:noAutofit/>
          </a:bodyPr>
          <a:lstStyle>
            <a:lvl1pPr>
              <a:defRPr b="1" baseline="0">
                <a:solidFill>
                  <a:schemeClr val="bg1">
                    <a:lumMod val="95000"/>
                  </a:schemeClr>
                </a:solidFill>
              </a:defRPr>
            </a:lvl1pPr>
          </a:lstStyle>
          <a:p>
            <a:r>
              <a:rPr lang="et-EE" dirty="0"/>
              <a:t>Esitluse teemad/Tänased teemad</a:t>
            </a:r>
          </a:p>
        </p:txBody>
      </p:sp>
      <p:sp>
        <p:nvSpPr>
          <p:cNvPr id="29" name="Slide Number Placeholder 4"/>
          <p:cNvSpPr>
            <a:spLocks noGrp="1"/>
          </p:cNvSpPr>
          <p:nvPr>
            <p:ph type="sldNum" sz="quarter" idx="12"/>
          </p:nvPr>
        </p:nvSpPr>
        <p:spPr>
          <a:xfrm>
            <a:off x="11369751" y="6353607"/>
            <a:ext cx="605262" cy="365126"/>
          </a:xfrm>
        </p:spPr>
        <p:txBody>
          <a:bodyPr wrap="none">
            <a:noAutofit/>
          </a:bodyPr>
          <a:lstStyle>
            <a:lvl1pPr>
              <a:defRPr>
                <a:solidFill>
                  <a:schemeClr val="bg1"/>
                </a:solidFill>
              </a:defRPr>
            </a:lvl1pPr>
          </a:lstStyle>
          <a:p>
            <a:fld id="{225A551D-654A-4A19-8D78-C05E5488DAD8}" type="slidenum">
              <a:rPr lang="et-EE" smtClean="0"/>
              <a:pPr/>
              <a:t>‹#›</a:t>
            </a:fld>
            <a:endParaRPr lang="et-EE"/>
          </a:p>
        </p:txBody>
      </p:sp>
      <p:sp>
        <p:nvSpPr>
          <p:cNvPr id="30" name="Content Placeholder 2"/>
          <p:cNvSpPr>
            <a:spLocks noGrp="1"/>
          </p:cNvSpPr>
          <p:nvPr>
            <p:ph idx="1"/>
          </p:nvPr>
        </p:nvSpPr>
        <p:spPr>
          <a:xfrm>
            <a:off x="2050383" y="2749987"/>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1" name="Content Placeholder 2"/>
          <p:cNvSpPr>
            <a:spLocks noGrp="1"/>
          </p:cNvSpPr>
          <p:nvPr>
            <p:ph idx="13"/>
          </p:nvPr>
        </p:nvSpPr>
        <p:spPr>
          <a:xfrm>
            <a:off x="2048351" y="3697194"/>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2" name="Content Placeholder 2"/>
          <p:cNvSpPr>
            <a:spLocks noGrp="1"/>
          </p:cNvSpPr>
          <p:nvPr>
            <p:ph idx="14"/>
          </p:nvPr>
        </p:nvSpPr>
        <p:spPr>
          <a:xfrm>
            <a:off x="2048351" y="4602073"/>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3" name="Content Placeholder 2"/>
          <p:cNvSpPr>
            <a:spLocks noGrp="1"/>
          </p:cNvSpPr>
          <p:nvPr>
            <p:ph idx="15"/>
          </p:nvPr>
        </p:nvSpPr>
        <p:spPr>
          <a:xfrm>
            <a:off x="2048352" y="1825462"/>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4" name="Content Placeholder 2"/>
          <p:cNvSpPr>
            <a:spLocks noGrp="1"/>
          </p:cNvSpPr>
          <p:nvPr>
            <p:ph idx="16"/>
          </p:nvPr>
        </p:nvSpPr>
        <p:spPr>
          <a:xfrm>
            <a:off x="2048350" y="5519123"/>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2276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äevakord 2">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1C128D4-95F2-45A0-80B0-BED78331F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8999"/>
            <a:ext cx="12171621" cy="3531835"/>
          </a:xfrm>
          <a:prstGeom prst="rect">
            <a:avLst/>
          </a:prstGeom>
        </p:spPr>
      </p:pic>
      <p:sp>
        <p:nvSpPr>
          <p:cNvPr id="2" name="Title 1"/>
          <p:cNvSpPr>
            <a:spLocks noGrp="1"/>
          </p:cNvSpPr>
          <p:nvPr>
            <p:ph type="title" hasCustomPrompt="1"/>
          </p:nvPr>
        </p:nvSpPr>
        <p:spPr/>
        <p:txBody>
          <a:bodyPr>
            <a:noAutofit/>
          </a:bodyPr>
          <a:lstStyle>
            <a:lvl1pPr>
              <a:defRPr b="1" baseline="0">
                <a:solidFill>
                  <a:schemeClr val="bg1">
                    <a:lumMod val="95000"/>
                  </a:schemeClr>
                </a:solidFill>
              </a:defRPr>
            </a:lvl1pPr>
          </a:lstStyle>
          <a:p>
            <a:r>
              <a:rPr lang="et-EE" dirty="0"/>
              <a:t>Esitluse teemad/Tänased teemad</a:t>
            </a:r>
          </a:p>
        </p:txBody>
      </p:sp>
      <p:sp>
        <p:nvSpPr>
          <p:cNvPr id="29" name="Slide Number Placeholder 4"/>
          <p:cNvSpPr>
            <a:spLocks noGrp="1"/>
          </p:cNvSpPr>
          <p:nvPr>
            <p:ph type="sldNum" sz="quarter" idx="12"/>
          </p:nvPr>
        </p:nvSpPr>
        <p:spPr>
          <a:xfrm>
            <a:off x="11369751" y="6353607"/>
            <a:ext cx="605262" cy="365126"/>
          </a:xfrm>
        </p:spPr>
        <p:txBody>
          <a:bodyPr wrap="none">
            <a:noAutofit/>
          </a:bodyPr>
          <a:lstStyle>
            <a:lvl1pPr>
              <a:defRPr>
                <a:solidFill>
                  <a:schemeClr val="bg1"/>
                </a:solidFill>
              </a:defRPr>
            </a:lvl1pPr>
          </a:lstStyle>
          <a:p>
            <a:fld id="{225A551D-654A-4A19-8D78-C05E5488DAD8}" type="slidenum">
              <a:rPr lang="et-EE" smtClean="0"/>
              <a:pPr/>
              <a:t>‹#›</a:t>
            </a:fld>
            <a:endParaRPr lang="et-EE"/>
          </a:p>
        </p:txBody>
      </p:sp>
      <p:sp>
        <p:nvSpPr>
          <p:cNvPr id="30" name="Content Placeholder 2"/>
          <p:cNvSpPr>
            <a:spLocks noGrp="1"/>
          </p:cNvSpPr>
          <p:nvPr>
            <p:ph idx="1"/>
          </p:nvPr>
        </p:nvSpPr>
        <p:spPr>
          <a:xfrm>
            <a:off x="2050383" y="2749987"/>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1" name="Content Placeholder 2"/>
          <p:cNvSpPr>
            <a:spLocks noGrp="1"/>
          </p:cNvSpPr>
          <p:nvPr>
            <p:ph idx="13"/>
          </p:nvPr>
        </p:nvSpPr>
        <p:spPr>
          <a:xfrm>
            <a:off x="2048351" y="3697194"/>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2" name="Content Placeholder 2"/>
          <p:cNvSpPr>
            <a:spLocks noGrp="1"/>
          </p:cNvSpPr>
          <p:nvPr>
            <p:ph idx="14"/>
          </p:nvPr>
        </p:nvSpPr>
        <p:spPr>
          <a:xfrm>
            <a:off x="2048351" y="4602073"/>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3" name="Content Placeholder 2"/>
          <p:cNvSpPr>
            <a:spLocks noGrp="1"/>
          </p:cNvSpPr>
          <p:nvPr>
            <p:ph idx="15"/>
          </p:nvPr>
        </p:nvSpPr>
        <p:spPr>
          <a:xfrm>
            <a:off x="2048352" y="1825462"/>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4" name="Content Placeholder 2"/>
          <p:cNvSpPr>
            <a:spLocks noGrp="1"/>
          </p:cNvSpPr>
          <p:nvPr>
            <p:ph idx="16"/>
          </p:nvPr>
        </p:nvSpPr>
        <p:spPr>
          <a:xfrm>
            <a:off x="2048350" y="5519123"/>
            <a:ext cx="9924629" cy="873181"/>
          </a:xfrm>
        </p:spPr>
        <p:txBody>
          <a:bodyPr wrap="none">
            <a:noAutofit/>
          </a:bodyPr>
          <a:lstStyle>
            <a:lvl1pPr marL="0" indent="0">
              <a:buNone/>
              <a:defRPr sz="4314">
                <a:solidFill>
                  <a:schemeClr val="bg1"/>
                </a:solidFill>
              </a:defRPr>
            </a:lvl1pPr>
            <a:lvl2pPr marL="609488" indent="0">
              <a:buNone/>
              <a:defRPr sz="3713">
                <a:solidFill>
                  <a:schemeClr val="bg1"/>
                </a:solidFill>
              </a:defRPr>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5888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äevakord teem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AE85633-4697-4595-8D51-7F63219B5A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1" y="2880000"/>
            <a:ext cx="11515725" cy="3543300"/>
          </a:xfrm>
          <a:prstGeom prst="rect">
            <a:avLst/>
          </a:prstGeom>
        </p:spPr>
      </p:pic>
      <p:sp>
        <p:nvSpPr>
          <p:cNvPr id="2" name="Title 1"/>
          <p:cNvSpPr>
            <a:spLocks noGrp="1"/>
          </p:cNvSpPr>
          <p:nvPr>
            <p:ph type="title" hasCustomPrompt="1"/>
          </p:nvPr>
        </p:nvSpPr>
        <p:spPr>
          <a:xfrm>
            <a:off x="609601" y="274638"/>
            <a:ext cx="11365412" cy="1143000"/>
          </a:xfrm>
        </p:spPr>
        <p:txBody>
          <a:bodyPr>
            <a:noAutofit/>
          </a:bodyPr>
          <a:lstStyle>
            <a:lvl1pPr>
              <a:defRPr baseline="0">
                <a:solidFill>
                  <a:srgbClr val="0064B9"/>
                </a:solidFill>
              </a:defRPr>
            </a:lvl1pPr>
          </a:lstStyle>
          <a:p>
            <a:r>
              <a:rPr lang="et-EE" dirty="0"/>
              <a:t>Lühikese loeteluga võib kasutada ikoone</a:t>
            </a:r>
          </a:p>
        </p:txBody>
      </p:sp>
      <p:sp>
        <p:nvSpPr>
          <p:cNvPr id="5" name="Slide Number Placeholder 4"/>
          <p:cNvSpPr>
            <a:spLocks noGrp="1"/>
          </p:cNvSpPr>
          <p:nvPr>
            <p:ph type="sldNum" sz="quarter" idx="12"/>
          </p:nvPr>
        </p:nvSpPr>
        <p:spPr>
          <a:xfrm>
            <a:off x="11369751" y="6353607"/>
            <a:ext cx="605262" cy="365126"/>
          </a:xfrm>
        </p:spPr>
        <p:txBody>
          <a:bodyPr/>
          <a:lstStyle/>
          <a:p>
            <a:fld id="{225A551D-654A-4A19-8D78-C05E5488DAD8}" type="slidenum">
              <a:rPr lang="et-EE" smtClean="0"/>
              <a:pPr/>
              <a:t>‹#›</a:t>
            </a:fld>
            <a:endParaRPr lang="et-EE"/>
          </a:p>
        </p:txBody>
      </p:sp>
      <p:sp>
        <p:nvSpPr>
          <p:cNvPr id="35" name="Content Placeholder 2"/>
          <p:cNvSpPr>
            <a:spLocks noGrp="1"/>
          </p:cNvSpPr>
          <p:nvPr>
            <p:ph idx="1"/>
          </p:nvPr>
        </p:nvSpPr>
        <p:spPr>
          <a:xfrm>
            <a:off x="2050383" y="2749987"/>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6" name="Content Placeholder 2"/>
          <p:cNvSpPr>
            <a:spLocks noGrp="1"/>
          </p:cNvSpPr>
          <p:nvPr>
            <p:ph idx="13"/>
          </p:nvPr>
        </p:nvSpPr>
        <p:spPr>
          <a:xfrm>
            <a:off x="2048351" y="3697194"/>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7" name="Content Placeholder 2"/>
          <p:cNvSpPr>
            <a:spLocks noGrp="1"/>
          </p:cNvSpPr>
          <p:nvPr>
            <p:ph idx="14"/>
          </p:nvPr>
        </p:nvSpPr>
        <p:spPr>
          <a:xfrm>
            <a:off x="2048351" y="4602073"/>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8" name="Content Placeholder 2"/>
          <p:cNvSpPr>
            <a:spLocks noGrp="1"/>
          </p:cNvSpPr>
          <p:nvPr>
            <p:ph idx="15"/>
          </p:nvPr>
        </p:nvSpPr>
        <p:spPr>
          <a:xfrm>
            <a:off x="2048352" y="1825462"/>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9" name="Content Placeholder 2"/>
          <p:cNvSpPr>
            <a:spLocks noGrp="1"/>
          </p:cNvSpPr>
          <p:nvPr>
            <p:ph idx="16"/>
          </p:nvPr>
        </p:nvSpPr>
        <p:spPr>
          <a:xfrm>
            <a:off x="2048350" y="5519123"/>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2790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äevakord loodus">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0AFAA9B-69B2-4AA4-A12B-F374E1455A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3429000"/>
            <a:ext cx="12207738" cy="3542315"/>
          </a:xfrm>
          <a:prstGeom prst="rect">
            <a:avLst/>
          </a:prstGeom>
        </p:spPr>
      </p:pic>
      <p:sp>
        <p:nvSpPr>
          <p:cNvPr id="2" name="Title 1"/>
          <p:cNvSpPr>
            <a:spLocks noGrp="1"/>
          </p:cNvSpPr>
          <p:nvPr>
            <p:ph type="title" hasCustomPrompt="1"/>
          </p:nvPr>
        </p:nvSpPr>
        <p:spPr>
          <a:xfrm>
            <a:off x="609601" y="274638"/>
            <a:ext cx="11365412" cy="1143000"/>
          </a:xfrm>
        </p:spPr>
        <p:txBody>
          <a:bodyPr>
            <a:noAutofit/>
          </a:bodyPr>
          <a:lstStyle>
            <a:lvl1pPr>
              <a:defRPr baseline="0">
                <a:solidFill>
                  <a:srgbClr val="0064B9"/>
                </a:solidFill>
              </a:defRPr>
            </a:lvl1pPr>
          </a:lstStyle>
          <a:p>
            <a:r>
              <a:rPr lang="et-EE" dirty="0"/>
              <a:t>Lühikese loeteluga võib kasutada ikoone</a:t>
            </a:r>
          </a:p>
        </p:txBody>
      </p:sp>
      <p:sp>
        <p:nvSpPr>
          <p:cNvPr id="5" name="Slide Number Placeholder 4"/>
          <p:cNvSpPr>
            <a:spLocks noGrp="1"/>
          </p:cNvSpPr>
          <p:nvPr>
            <p:ph type="sldNum" sz="quarter" idx="12"/>
          </p:nvPr>
        </p:nvSpPr>
        <p:spPr>
          <a:xfrm>
            <a:off x="11369751" y="6353607"/>
            <a:ext cx="605262" cy="365126"/>
          </a:xfrm>
        </p:spPr>
        <p:txBody>
          <a:bodyPr/>
          <a:lstStyle/>
          <a:p>
            <a:fld id="{225A551D-654A-4A19-8D78-C05E5488DAD8}" type="slidenum">
              <a:rPr lang="et-EE" smtClean="0"/>
              <a:pPr/>
              <a:t>‹#›</a:t>
            </a:fld>
            <a:endParaRPr lang="et-EE"/>
          </a:p>
        </p:txBody>
      </p:sp>
      <p:sp>
        <p:nvSpPr>
          <p:cNvPr id="35" name="Content Placeholder 2"/>
          <p:cNvSpPr>
            <a:spLocks noGrp="1"/>
          </p:cNvSpPr>
          <p:nvPr>
            <p:ph idx="1"/>
          </p:nvPr>
        </p:nvSpPr>
        <p:spPr>
          <a:xfrm>
            <a:off x="2050383" y="2749987"/>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6" name="Content Placeholder 2"/>
          <p:cNvSpPr>
            <a:spLocks noGrp="1"/>
          </p:cNvSpPr>
          <p:nvPr>
            <p:ph idx="13"/>
          </p:nvPr>
        </p:nvSpPr>
        <p:spPr>
          <a:xfrm>
            <a:off x="2048351" y="3697194"/>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7" name="Content Placeholder 2"/>
          <p:cNvSpPr>
            <a:spLocks noGrp="1"/>
          </p:cNvSpPr>
          <p:nvPr>
            <p:ph idx="14"/>
          </p:nvPr>
        </p:nvSpPr>
        <p:spPr>
          <a:xfrm>
            <a:off x="2048351" y="4602073"/>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8" name="Content Placeholder 2"/>
          <p:cNvSpPr>
            <a:spLocks noGrp="1"/>
          </p:cNvSpPr>
          <p:nvPr>
            <p:ph idx="15"/>
          </p:nvPr>
        </p:nvSpPr>
        <p:spPr>
          <a:xfrm>
            <a:off x="2048352" y="1825462"/>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
        <p:nvSpPr>
          <p:cNvPr id="39" name="Content Placeholder 2"/>
          <p:cNvSpPr>
            <a:spLocks noGrp="1"/>
          </p:cNvSpPr>
          <p:nvPr>
            <p:ph idx="16"/>
          </p:nvPr>
        </p:nvSpPr>
        <p:spPr>
          <a:xfrm>
            <a:off x="2048350" y="5519123"/>
            <a:ext cx="9924629" cy="873181"/>
          </a:xfrm>
        </p:spPr>
        <p:txBody>
          <a:bodyPr/>
          <a:lstStyle>
            <a:lvl1pPr>
              <a:defRPr sz="4314"/>
            </a:lvl1pPr>
            <a:lvl2pPr>
              <a:defRPr sz="3713"/>
            </a:lvl2pPr>
            <a:lvl3pPr>
              <a:defRPr sz="3210"/>
            </a:lvl3pPr>
            <a:lvl4pPr>
              <a:defRPr sz="2709"/>
            </a:lvl4pPr>
            <a:lvl5pPr>
              <a:defRPr sz="2709"/>
            </a:lvl5pPr>
            <a:lvl6pPr>
              <a:defRPr sz="2709"/>
            </a:lvl6pPr>
            <a:lvl7pPr>
              <a:defRPr sz="2709"/>
            </a:lvl7pPr>
            <a:lvl8pPr>
              <a:defRPr sz="2709"/>
            </a:lvl8pPr>
            <a:lvl9pPr>
              <a:defRPr sz="2709"/>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1434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itel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C9773-E5C0-4C2B-95D4-1F7632200F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9" y="1385411"/>
            <a:ext cx="12211287" cy="5500809"/>
          </a:xfrm>
          <a:prstGeom prst="rect">
            <a:avLst/>
          </a:prstGeom>
        </p:spPr>
      </p:pic>
      <p:pic>
        <p:nvPicPr>
          <p:cNvPr id="4" name="Graphic 3">
            <a:extLst>
              <a:ext uri="{FF2B5EF4-FFF2-40B4-BE49-F238E27FC236}">
                <a16:creationId xmlns:a16="http://schemas.microsoft.com/office/drawing/2014/main" id="{68C4F74C-065A-4915-A423-69C10E882B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0117" y="433607"/>
            <a:ext cx="2167295" cy="1031065"/>
          </a:xfrm>
          <a:prstGeom prst="rect">
            <a:avLst/>
          </a:prstGeom>
        </p:spPr>
      </p:pic>
      <p:sp>
        <p:nvSpPr>
          <p:cNvPr id="12" name="Title 1">
            <a:extLst>
              <a:ext uri="{FF2B5EF4-FFF2-40B4-BE49-F238E27FC236}">
                <a16:creationId xmlns:a16="http://schemas.microsoft.com/office/drawing/2014/main" id="{B7EDAEEC-B0FC-4BAB-BED7-6EEB7357FE29}"/>
              </a:ext>
            </a:extLst>
          </p:cNvPr>
          <p:cNvSpPr>
            <a:spLocks noGrp="1"/>
          </p:cNvSpPr>
          <p:nvPr>
            <p:ph type="ctrTitle" hasCustomPrompt="1"/>
          </p:nvPr>
        </p:nvSpPr>
        <p:spPr>
          <a:xfrm>
            <a:off x="1444702" y="2720998"/>
            <a:ext cx="6890835" cy="1084135"/>
          </a:xfrm>
        </p:spPr>
        <p:txBody>
          <a:bodyPr wrap="none">
            <a:noAutofit/>
          </a:bodyPr>
          <a:lstStyle>
            <a:lvl1pPr algn="l">
              <a:defRPr sz="4815" b="1" baseline="0">
                <a:solidFill>
                  <a:schemeClr val="bg1"/>
                </a:solidFill>
                <a:latin typeface="Arial Narrow" pitchFamily="34" charset="0"/>
              </a:defRPr>
            </a:lvl1pPr>
          </a:lstStyle>
          <a:p>
            <a:r>
              <a:rPr lang="et-EE" dirty="0"/>
              <a:t>Teema</a:t>
            </a:r>
          </a:p>
        </p:txBody>
      </p:sp>
      <p:sp>
        <p:nvSpPr>
          <p:cNvPr id="13" name="Subtitle 2">
            <a:extLst>
              <a:ext uri="{FF2B5EF4-FFF2-40B4-BE49-F238E27FC236}">
                <a16:creationId xmlns:a16="http://schemas.microsoft.com/office/drawing/2014/main" id="{5AC357D5-BD83-40A3-B0B1-DF13592B21AE}"/>
              </a:ext>
            </a:extLst>
          </p:cNvPr>
          <p:cNvSpPr>
            <a:spLocks noGrp="1"/>
          </p:cNvSpPr>
          <p:nvPr>
            <p:ph type="subTitle" idx="1" hasCustomPrompt="1"/>
          </p:nvPr>
        </p:nvSpPr>
        <p:spPr>
          <a:xfrm>
            <a:off x="1444703" y="3805013"/>
            <a:ext cx="8335699" cy="2343468"/>
          </a:xfrm>
        </p:spPr>
        <p:txBody>
          <a:bodyPr wrap="square">
            <a:noAutofit/>
          </a:bodyPr>
          <a:lstStyle>
            <a:lvl1pPr marL="0" indent="0" algn="l">
              <a:buNone/>
              <a:defRPr sz="3612" baseline="0">
                <a:solidFill>
                  <a:schemeClr val="bg1">
                    <a:lumMod val="85000"/>
                  </a:schemeClr>
                </a:solidFill>
                <a:latin typeface="Arial Narrow" pitchFamily="34" charset="0"/>
              </a:defRPr>
            </a:lvl1pPr>
            <a:lvl2pPr marL="609488" indent="0" algn="ctr">
              <a:buNone/>
              <a:defRPr>
                <a:solidFill>
                  <a:schemeClr val="tx1">
                    <a:tint val="75000"/>
                  </a:schemeClr>
                </a:solidFill>
              </a:defRPr>
            </a:lvl2pPr>
            <a:lvl3pPr marL="1218974" indent="0" algn="ctr">
              <a:buNone/>
              <a:defRPr>
                <a:solidFill>
                  <a:schemeClr val="tx1">
                    <a:tint val="75000"/>
                  </a:schemeClr>
                </a:solidFill>
              </a:defRPr>
            </a:lvl3pPr>
            <a:lvl4pPr marL="1828463" indent="0" algn="ctr">
              <a:buNone/>
              <a:defRPr>
                <a:solidFill>
                  <a:schemeClr val="tx1">
                    <a:tint val="75000"/>
                  </a:schemeClr>
                </a:solidFill>
              </a:defRPr>
            </a:lvl4pPr>
            <a:lvl5pPr marL="2437950" indent="0" algn="ctr">
              <a:buNone/>
              <a:defRPr>
                <a:solidFill>
                  <a:schemeClr val="tx1">
                    <a:tint val="75000"/>
                  </a:schemeClr>
                </a:solidFill>
              </a:defRPr>
            </a:lvl5pPr>
            <a:lvl6pPr marL="3047437" indent="0" algn="ctr">
              <a:buNone/>
              <a:defRPr>
                <a:solidFill>
                  <a:schemeClr val="tx1">
                    <a:tint val="75000"/>
                  </a:schemeClr>
                </a:solidFill>
              </a:defRPr>
            </a:lvl6pPr>
            <a:lvl7pPr marL="3656924" indent="0" algn="ctr">
              <a:buNone/>
              <a:defRPr>
                <a:solidFill>
                  <a:schemeClr val="tx1">
                    <a:tint val="75000"/>
                  </a:schemeClr>
                </a:solidFill>
              </a:defRPr>
            </a:lvl7pPr>
            <a:lvl8pPr marL="4266412" indent="0" algn="ctr">
              <a:buNone/>
              <a:defRPr>
                <a:solidFill>
                  <a:schemeClr val="tx1">
                    <a:tint val="75000"/>
                  </a:schemeClr>
                </a:solidFill>
              </a:defRPr>
            </a:lvl8pPr>
            <a:lvl9pPr marL="4875899" indent="0" algn="ctr">
              <a:buNone/>
              <a:defRPr>
                <a:solidFill>
                  <a:schemeClr val="tx1">
                    <a:tint val="75000"/>
                  </a:schemeClr>
                </a:solidFill>
              </a:defRPr>
            </a:lvl9pPr>
          </a:lstStyle>
          <a:p>
            <a:r>
              <a:rPr lang="et-EE" dirty="0"/>
              <a:t>Vaheslaide võib kasutada ka ühe mõtte </a:t>
            </a:r>
          </a:p>
          <a:p>
            <a:r>
              <a:rPr lang="et-EE" dirty="0"/>
              <a:t>või idee rõhutamiseks!</a:t>
            </a:r>
          </a:p>
        </p:txBody>
      </p:sp>
    </p:spTree>
    <p:extLst>
      <p:ext uri="{BB962C8B-B14F-4D97-AF65-F5344CB8AC3E}">
        <p14:creationId xmlns:p14="http://schemas.microsoft.com/office/powerpoint/2010/main" val="6445714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121496" tIns="60748" rIns="121496" bIns="60748"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609601" y="1600203"/>
            <a:ext cx="10972800" cy="4430723"/>
          </a:xfrm>
          <a:prstGeom prst="rect">
            <a:avLst/>
          </a:prstGeom>
        </p:spPr>
        <p:txBody>
          <a:bodyPr vert="horz" lIns="121496" tIns="60748" rIns="121496" bIns="607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Date Placeholder 3"/>
          <p:cNvSpPr>
            <a:spLocks noGrp="1"/>
          </p:cNvSpPr>
          <p:nvPr>
            <p:ph type="dt" sz="half" idx="2"/>
          </p:nvPr>
        </p:nvSpPr>
        <p:spPr>
          <a:xfrm rot="-5400000">
            <a:off x="-1134857" y="5133245"/>
            <a:ext cx="2846081" cy="364961"/>
          </a:xfrm>
          <a:prstGeom prst="rect">
            <a:avLst/>
          </a:prstGeom>
        </p:spPr>
        <p:txBody>
          <a:bodyPr vert="horz" wrap="none" lIns="121496" tIns="60748" rIns="121496" bIns="60748" rtlCol="0" anchor="ctr"/>
          <a:lstStyle>
            <a:lvl1pPr algn="l">
              <a:defRPr sz="1605">
                <a:solidFill>
                  <a:schemeClr val="tx1">
                    <a:tint val="75000"/>
                  </a:schemeClr>
                </a:solidFill>
                <a:latin typeface="Arial Narrow" pitchFamily="34" charset="0"/>
              </a:defRPr>
            </a:lvl1pPr>
          </a:lstStyle>
          <a:p>
            <a:r>
              <a:rPr lang="et-EE" dirty="0"/>
              <a:t>Eesti Vabariik</a:t>
            </a:r>
          </a:p>
        </p:txBody>
      </p:sp>
      <p:sp>
        <p:nvSpPr>
          <p:cNvPr id="5" name="Footer Placeholder 4"/>
          <p:cNvSpPr>
            <a:spLocks noGrp="1"/>
          </p:cNvSpPr>
          <p:nvPr>
            <p:ph type="ftr" sz="quarter" idx="3"/>
          </p:nvPr>
        </p:nvSpPr>
        <p:spPr>
          <a:xfrm>
            <a:off x="4165602" y="6356352"/>
            <a:ext cx="3860799" cy="365126"/>
          </a:xfrm>
          <a:prstGeom prst="rect">
            <a:avLst/>
          </a:prstGeom>
        </p:spPr>
        <p:txBody>
          <a:bodyPr vert="horz" lIns="121496" tIns="60748" rIns="121496" bIns="60748" rtlCol="0" anchor="ctr"/>
          <a:lstStyle>
            <a:lvl1pPr algn="l">
              <a:defRPr sz="1605">
                <a:solidFill>
                  <a:schemeClr val="tx1">
                    <a:tint val="75000"/>
                  </a:schemeClr>
                </a:solidFill>
                <a:latin typeface="Arial Narrow" pitchFamily="34" charset="0"/>
              </a:defRPr>
            </a:lvl1pPr>
          </a:lstStyle>
          <a:p>
            <a:endParaRPr lang="et-EE" dirty="0"/>
          </a:p>
        </p:txBody>
      </p:sp>
      <p:sp>
        <p:nvSpPr>
          <p:cNvPr id="6" name="Slide Number Placeholder 5"/>
          <p:cNvSpPr>
            <a:spLocks noGrp="1"/>
          </p:cNvSpPr>
          <p:nvPr>
            <p:ph type="sldNum" sz="quarter" idx="4"/>
          </p:nvPr>
        </p:nvSpPr>
        <p:spPr>
          <a:xfrm>
            <a:off x="11297508" y="6356352"/>
            <a:ext cx="650188" cy="365126"/>
          </a:xfrm>
          <a:prstGeom prst="rect">
            <a:avLst/>
          </a:prstGeom>
        </p:spPr>
        <p:txBody>
          <a:bodyPr vert="horz" lIns="121496" tIns="60748" rIns="121496" bIns="60748" rtlCol="0" anchor="ctr"/>
          <a:lstStyle>
            <a:lvl1pPr algn="r">
              <a:defRPr sz="1605">
                <a:solidFill>
                  <a:schemeClr val="tx1">
                    <a:tint val="75000"/>
                  </a:schemeClr>
                </a:solidFill>
              </a:defRPr>
            </a:lvl1pPr>
          </a:lstStyle>
          <a:p>
            <a:pPr algn="l"/>
            <a:fld id="{225A551D-654A-4A19-8D78-C05E5488DAD8}" type="slidenum">
              <a:rPr lang="et-EE" smtClean="0"/>
              <a:pPr algn="l"/>
              <a:t>‹#›</a:t>
            </a:fld>
            <a:endParaRPr lang="et-EE" dirty="0"/>
          </a:p>
        </p:txBody>
      </p:sp>
    </p:spTree>
    <p:extLst>
      <p:ext uri="{BB962C8B-B14F-4D97-AF65-F5344CB8AC3E}">
        <p14:creationId xmlns:p14="http://schemas.microsoft.com/office/powerpoint/2010/main" val="430307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7" r:id="rId4"/>
    <p:sldLayoutId id="2147483664" r:id="rId5"/>
    <p:sldLayoutId id="2147483665" r:id="rId6"/>
    <p:sldLayoutId id="2147483666" r:id="rId7"/>
    <p:sldLayoutId id="2147483688" r:id="rId8"/>
    <p:sldLayoutId id="2147483693" r:id="rId9"/>
    <p:sldLayoutId id="2147483667" r:id="rId10"/>
    <p:sldLayoutId id="2147483691" r:id="rId11"/>
    <p:sldLayoutId id="2147483692" r:id="rId12"/>
    <p:sldLayoutId id="2147483668" r:id="rId13"/>
    <p:sldLayoutId id="2147483669" r:id="rId14"/>
    <p:sldLayoutId id="2147483689" r:id="rId15"/>
    <p:sldLayoutId id="2147483670" r:id="rId16"/>
    <p:sldLayoutId id="2147483694" r:id="rId17"/>
    <p:sldLayoutId id="2147483671" r:id="rId18"/>
    <p:sldLayoutId id="2147483672" r:id="rId19"/>
    <p:sldLayoutId id="2147483673" r:id="rId20"/>
    <p:sldLayoutId id="2147483674" r:id="rId21"/>
    <p:sldLayoutId id="2147483690"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Lst>
  <p:txStyles>
    <p:titleStyle>
      <a:lvl1pPr algn="l" defTabSz="1218974" rtl="0" eaLnBrk="1" latinLnBrk="0" hangingPunct="1">
        <a:spcBef>
          <a:spcPct val="0"/>
        </a:spcBef>
        <a:buNone/>
        <a:defRPr sz="5819" kern="1200">
          <a:solidFill>
            <a:srgbClr val="006EB5"/>
          </a:solidFill>
          <a:latin typeface="Arial Narrow" pitchFamily="34" charset="0"/>
          <a:ea typeface="+mj-ea"/>
          <a:cs typeface="+mj-cs"/>
        </a:defRPr>
      </a:lvl1pPr>
    </p:titleStyle>
    <p:bodyStyle>
      <a:lvl1pPr marL="457115" indent="-457115" algn="l" defTabSz="1218974" rtl="0" eaLnBrk="1" latinLnBrk="0" hangingPunct="1">
        <a:spcBef>
          <a:spcPct val="20000"/>
        </a:spcBef>
        <a:buClr>
          <a:srgbClr val="0064B9"/>
        </a:buClr>
        <a:buFont typeface="Arial" pitchFamily="34" charset="0"/>
        <a:buChar char="•"/>
        <a:defRPr sz="4314" kern="1200">
          <a:solidFill>
            <a:schemeClr val="tx1"/>
          </a:solidFill>
          <a:latin typeface="Arial Narrow" pitchFamily="34" charset="0"/>
          <a:ea typeface="+mn-ea"/>
          <a:cs typeface="+mn-cs"/>
        </a:defRPr>
      </a:lvl1pPr>
      <a:lvl2pPr marL="990417" indent="-380930" algn="l" defTabSz="1218974" rtl="0" eaLnBrk="1" latinLnBrk="0" hangingPunct="1">
        <a:spcBef>
          <a:spcPct val="20000"/>
        </a:spcBef>
        <a:buClr>
          <a:srgbClr val="0064B9"/>
        </a:buClr>
        <a:buFont typeface="Arial" pitchFamily="34" charset="0"/>
        <a:buChar char="–"/>
        <a:defRPr sz="3713" kern="1200">
          <a:solidFill>
            <a:schemeClr val="tx1"/>
          </a:solidFill>
          <a:latin typeface="Arial Narrow" pitchFamily="34" charset="0"/>
          <a:ea typeface="+mn-ea"/>
          <a:cs typeface="+mn-cs"/>
        </a:defRPr>
      </a:lvl2pPr>
      <a:lvl3pPr marL="1523718" indent="-304744" algn="l" defTabSz="1218974" rtl="0" eaLnBrk="1" latinLnBrk="0" hangingPunct="1">
        <a:spcBef>
          <a:spcPct val="20000"/>
        </a:spcBef>
        <a:buClr>
          <a:srgbClr val="0064B9"/>
        </a:buClr>
        <a:buFont typeface="Arial" pitchFamily="34" charset="0"/>
        <a:buChar char="•"/>
        <a:defRPr sz="3210" kern="1200">
          <a:solidFill>
            <a:schemeClr val="tx1"/>
          </a:solidFill>
          <a:latin typeface="Arial Narrow" pitchFamily="34" charset="0"/>
          <a:ea typeface="+mn-ea"/>
          <a:cs typeface="+mn-cs"/>
        </a:defRPr>
      </a:lvl3pPr>
      <a:lvl4pPr marL="2133206" indent="-304744" algn="l" defTabSz="1218974" rtl="0" eaLnBrk="1" latinLnBrk="0" hangingPunct="1">
        <a:spcBef>
          <a:spcPct val="20000"/>
        </a:spcBef>
        <a:buClr>
          <a:srgbClr val="0064B9"/>
        </a:buClr>
        <a:buFont typeface="Arial" pitchFamily="34" charset="0"/>
        <a:buChar char="–"/>
        <a:defRPr sz="2709" kern="1200">
          <a:solidFill>
            <a:schemeClr val="tx1"/>
          </a:solidFill>
          <a:latin typeface="Arial Narrow" pitchFamily="34" charset="0"/>
          <a:ea typeface="+mn-ea"/>
          <a:cs typeface="+mn-cs"/>
        </a:defRPr>
      </a:lvl4pPr>
      <a:lvl5pPr marL="2742694" indent="-304744" algn="l" defTabSz="1218974" rtl="0" eaLnBrk="1" latinLnBrk="0" hangingPunct="1">
        <a:spcBef>
          <a:spcPct val="20000"/>
        </a:spcBef>
        <a:buClr>
          <a:srgbClr val="0064B9"/>
        </a:buClr>
        <a:buFont typeface="Arial" pitchFamily="34" charset="0"/>
        <a:buChar char="»"/>
        <a:defRPr sz="2709" kern="1200">
          <a:solidFill>
            <a:schemeClr val="tx1"/>
          </a:solidFill>
          <a:latin typeface="Arial Narrow" pitchFamily="34" charset="0"/>
          <a:ea typeface="+mn-ea"/>
          <a:cs typeface="+mn-cs"/>
        </a:defRPr>
      </a:lvl5pPr>
      <a:lvl6pPr marL="3352181" indent="-304744" algn="l" defTabSz="1218974" rtl="0" eaLnBrk="1" latinLnBrk="0" hangingPunct="1">
        <a:spcBef>
          <a:spcPct val="20000"/>
        </a:spcBef>
        <a:buFont typeface="Arial" pitchFamily="34" charset="0"/>
        <a:buChar char="•"/>
        <a:defRPr sz="2709" kern="1200">
          <a:solidFill>
            <a:schemeClr val="tx1"/>
          </a:solidFill>
          <a:latin typeface="+mn-lt"/>
          <a:ea typeface="+mn-ea"/>
          <a:cs typeface="+mn-cs"/>
        </a:defRPr>
      </a:lvl6pPr>
      <a:lvl7pPr marL="3961669" indent="-304744" algn="l" defTabSz="1218974" rtl="0" eaLnBrk="1" latinLnBrk="0" hangingPunct="1">
        <a:spcBef>
          <a:spcPct val="20000"/>
        </a:spcBef>
        <a:buFont typeface="Arial" pitchFamily="34" charset="0"/>
        <a:buChar char="•"/>
        <a:defRPr sz="2709" kern="1200">
          <a:solidFill>
            <a:schemeClr val="tx1"/>
          </a:solidFill>
          <a:latin typeface="+mn-lt"/>
          <a:ea typeface="+mn-ea"/>
          <a:cs typeface="+mn-cs"/>
        </a:defRPr>
      </a:lvl7pPr>
      <a:lvl8pPr marL="4571155" indent="-304744" algn="l" defTabSz="1218974" rtl="0" eaLnBrk="1" latinLnBrk="0" hangingPunct="1">
        <a:spcBef>
          <a:spcPct val="20000"/>
        </a:spcBef>
        <a:buFont typeface="Arial" pitchFamily="34" charset="0"/>
        <a:buChar char="•"/>
        <a:defRPr sz="2709" kern="1200">
          <a:solidFill>
            <a:schemeClr val="tx1"/>
          </a:solidFill>
          <a:latin typeface="+mn-lt"/>
          <a:ea typeface="+mn-ea"/>
          <a:cs typeface="+mn-cs"/>
        </a:defRPr>
      </a:lvl8pPr>
      <a:lvl9pPr marL="5180644" indent="-304744" algn="l" defTabSz="1218974" rtl="0" eaLnBrk="1" latinLnBrk="0" hangingPunct="1">
        <a:spcBef>
          <a:spcPct val="20000"/>
        </a:spcBef>
        <a:buFont typeface="Arial" pitchFamily="34" charset="0"/>
        <a:buChar char="•"/>
        <a:defRPr sz="2709" kern="1200">
          <a:solidFill>
            <a:schemeClr val="tx1"/>
          </a:solidFill>
          <a:latin typeface="+mn-lt"/>
          <a:ea typeface="+mn-ea"/>
          <a:cs typeface="+mn-cs"/>
        </a:defRPr>
      </a:lvl9pPr>
    </p:bodyStyle>
    <p:otherStyle>
      <a:defPPr>
        <a:defRPr lang="et-EE"/>
      </a:defPPr>
      <a:lvl1pPr marL="0" algn="l" defTabSz="1218974" rtl="0" eaLnBrk="1" latinLnBrk="0" hangingPunct="1">
        <a:defRPr sz="2408" kern="1200">
          <a:solidFill>
            <a:schemeClr val="tx1"/>
          </a:solidFill>
          <a:latin typeface="+mn-lt"/>
          <a:ea typeface="+mn-ea"/>
          <a:cs typeface="+mn-cs"/>
        </a:defRPr>
      </a:lvl1pPr>
      <a:lvl2pPr marL="609488" algn="l" defTabSz="1218974" rtl="0" eaLnBrk="1" latinLnBrk="0" hangingPunct="1">
        <a:defRPr sz="2408" kern="1200">
          <a:solidFill>
            <a:schemeClr val="tx1"/>
          </a:solidFill>
          <a:latin typeface="+mn-lt"/>
          <a:ea typeface="+mn-ea"/>
          <a:cs typeface="+mn-cs"/>
        </a:defRPr>
      </a:lvl2pPr>
      <a:lvl3pPr marL="1218974" algn="l" defTabSz="1218974" rtl="0" eaLnBrk="1" latinLnBrk="0" hangingPunct="1">
        <a:defRPr sz="2408" kern="1200">
          <a:solidFill>
            <a:schemeClr val="tx1"/>
          </a:solidFill>
          <a:latin typeface="+mn-lt"/>
          <a:ea typeface="+mn-ea"/>
          <a:cs typeface="+mn-cs"/>
        </a:defRPr>
      </a:lvl3pPr>
      <a:lvl4pPr marL="1828463" algn="l" defTabSz="1218974" rtl="0" eaLnBrk="1" latinLnBrk="0" hangingPunct="1">
        <a:defRPr sz="2408" kern="1200">
          <a:solidFill>
            <a:schemeClr val="tx1"/>
          </a:solidFill>
          <a:latin typeface="+mn-lt"/>
          <a:ea typeface="+mn-ea"/>
          <a:cs typeface="+mn-cs"/>
        </a:defRPr>
      </a:lvl4pPr>
      <a:lvl5pPr marL="2437950" algn="l" defTabSz="1218974" rtl="0" eaLnBrk="1" latinLnBrk="0" hangingPunct="1">
        <a:defRPr sz="2408" kern="1200">
          <a:solidFill>
            <a:schemeClr val="tx1"/>
          </a:solidFill>
          <a:latin typeface="+mn-lt"/>
          <a:ea typeface="+mn-ea"/>
          <a:cs typeface="+mn-cs"/>
        </a:defRPr>
      </a:lvl5pPr>
      <a:lvl6pPr marL="3047437" algn="l" defTabSz="1218974" rtl="0" eaLnBrk="1" latinLnBrk="0" hangingPunct="1">
        <a:defRPr sz="2408" kern="1200">
          <a:solidFill>
            <a:schemeClr val="tx1"/>
          </a:solidFill>
          <a:latin typeface="+mn-lt"/>
          <a:ea typeface="+mn-ea"/>
          <a:cs typeface="+mn-cs"/>
        </a:defRPr>
      </a:lvl6pPr>
      <a:lvl7pPr marL="3656924" algn="l" defTabSz="1218974" rtl="0" eaLnBrk="1" latinLnBrk="0" hangingPunct="1">
        <a:defRPr sz="2408" kern="1200">
          <a:solidFill>
            <a:schemeClr val="tx1"/>
          </a:solidFill>
          <a:latin typeface="+mn-lt"/>
          <a:ea typeface="+mn-ea"/>
          <a:cs typeface="+mn-cs"/>
        </a:defRPr>
      </a:lvl7pPr>
      <a:lvl8pPr marL="4266412" algn="l" defTabSz="1218974" rtl="0" eaLnBrk="1" latinLnBrk="0" hangingPunct="1">
        <a:defRPr sz="2408" kern="1200">
          <a:solidFill>
            <a:schemeClr val="tx1"/>
          </a:solidFill>
          <a:latin typeface="+mn-lt"/>
          <a:ea typeface="+mn-ea"/>
          <a:cs typeface="+mn-cs"/>
        </a:defRPr>
      </a:lvl8pPr>
      <a:lvl9pPr marL="4875899" algn="l" defTabSz="1218974" rtl="0" eaLnBrk="1" latinLnBrk="0" hangingPunct="1">
        <a:defRPr sz="2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02E625D-33CE-445A-8B2F-0004D4096B01}"/>
              </a:ext>
            </a:extLst>
          </p:cNvPr>
          <p:cNvSpPr>
            <a:spLocks noGrp="1"/>
          </p:cNvSpPr>
          <p:nvPr>
            <p:ph type="ctrTitle"/>
          </p:nvPr>
        </p:nvSpPr>
        <p:spPr/>
        <p:txBody>
          <a:bodyPr/>
          <a:lstStyle/>
          <a:p>
            <a:r>
              <a:rPr lang="et-EE" dirty="0"/>
              <a:t>Raadamisõiguse tasu </a:t>
            </a:r>
          </a:p>
        </p:txBody>
      </p:sp>
      <p:sp>
        <p:nvSpPr>
          <p:cNvPr id="17" name="Text Placeholder 16">
            <a:extLst>
              <a:ext uri="{FF2B5EF4-FFF2-40B4-BE49-F238E27FC236}">
                <a16:creationId xmlns:a16="http://schemas.microsoft.com/office/drawing/2014/main" id="{BC781582-2F31-4238-8217-FD882A8E48FF}"/>
              </a:ext>
            </a:extLst>
          </p:cNvPr>
          <p:cNvSpPr>
            <a:spLocks noGrp="1"/>
          </p:cNvSpPr>
          <p:nvPr>
            <p:ph type="body" sz="quarter" idx="14"/>
          </p:nvPr>
        </p:nvSpPr>
        <p:spPr/>
        <p:txBody>
          <a:bodyPr/>
          <a:lstStyle/>
          <a:p>
            <a:r>
              <a:rPr lang="et-EE" dirty="0"/>
              <a:t>31.mai 2024</a:t>
            </a:r>
          </a:p>
        </p:txBody>
      </p:sp>
      <p:sp>
        <p:nvSpPr>
          <p:cNvPr id="18" name="Text Placeholder 17">
            <a:extLst>
              <a:ext uri="{FF2B5EF4-FFF2-40B4-BE49-F238E27FC236}">
                <a16:creationId xmlns:a16="http://schemas.microsoft.com/office/drawing/2014/main" id="{4EE5BAAD-9767-4964-BEB4-1244F8310FF7}"/>
              </a:ext>
            </a:extLst>
          </p:cNvPr>
          <p:cNvSpPr>
            <a:spLocks noGrp="1"/>
          </p:cNvSpPr>
          <p:nvPr>
            <p:ph type="body" sz="quarter" idx="15"/>
          </p:nvPr>
        </p:nvSpPr>
        <p:spPr/>
        <p:txBody>
          <a:bodyPr/>
          <a:lstStyle/>
          <a:p>
            <a:r>
              <a:rPr lang="et-EE" dirty="0"/>
              <a:t>Metsaosakonna juhataja</a:t>
            </a:r>
          </a:p>
        </p:txBody>
      </p:sp>
      <p:sp>
        <p:nvSpPr>
          <p:cNvPr id="16" name="Text Placeholder 15">
            <a:extLst>
              <a:ext uri="{FF2B5EF4-FFF2-40B4-BE49-F238E27FC236}">
                <a16:creationId xmlns:a16="http://schemas.microsoft.com/office/drawing/2014/main" id="{D1E435C4-AD0F-44B4-B837-3B0DA9F44B28}"/>
              </a:ext>
            </a:extLst>
          </p:cNvPr>
          <p:cNvSpPr>
            <a:spLocks noGrp="1"/>
          </p:cNvSpPr>
          <p:nvPr>
            <p:ph type="body" sz="quarter" idx="13"/>
          </p:nvPr>
        </p:nvSpPr>
        <p:spPr/>
        <p:txBody>
          <a:bodyPr/>
          <a:lstStyle/>
          <a:p>
            <a:r>
              <a:rPr lang="et-EE" dirty="0"/>
              <a:t>Olav Etverk</a:t>
            </a:r>
          </a:p>
        </p:txBody>
      </p:sp>
    </p:spTree>
    <p:extLst>
      <p:ext uri="{BB962C8B-B14F-4D97-AF65-F5344CB8AC3E}">
        <p14:creationId xmlns:p14="http://schemas.microsoft.com/office/powerpoint/2010/main" val="39855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46E27-552B-4C48-BDD2-14CCA4CAE2FE}"/>
              </a:ext>
            </a:extLst>
          </p:cNvPr>
          <p:cNvSpPr>
            <a:spLocks noGrp="1"/>
          </p:cNvSpPr>
          <p:nvPr>
            <p:ph type="title"/>
          </p:nvPr>
        </p:nvSpPr>
        <p:spPr/>
        <p:txBody>
          <a:bodyPr/>
          <a:lstStyle/>
          <a:p>
            <a:r>
              <a:rPr lang="et-EE" dirty="0"/>
              <a:t>Seadusandluse muudatused 2024 – raadamis-õiguse tasu</a:t>
            </a:r>
          </a:p>
        </p:txBody>
      </p:sp>
      <p:sp>
        <p:nvSpPr>
          <p:cNvPr id="2" name="Sisu kohatäide 1"/>
          <p:cNvSpPr>
            <a:spLocks noGrp="1"/>
          </p:cNvSpPr>
          <p:nvPr>
            <p:ph sz="half" idx="1"/>
          </p:nvPr>
        </p:nvSpPr>
        <p:spPr/>
        <p:txBody>
          <a:bodyPr>
            <a:normAutofit fontScale="85000" lnSpcReduction="20000"/>
          </a:bodyPr>
          <a:lstStyle/>
          <a:p>
            <a:pPr marL="0" indent="0">
              <a:buNone/>
            </a:pPr>
            <a:endParaRPr lang="et-EE" dirty="0"/>
          </a:p>
          <a:p>
            <a:pPr marL="0" indent="0">
              <a:buNone/>
            </a:pPr>
            <a:r>
              <a:rPr lang="et-EE" dirty="0"/>
              <a:t>Keskkonnatasude seaduse ja metsaseaduse muudatused – jõustuvad 01.07.2024</a:t>
            </a:r>
          </a:p>
          <a:p>
            <a:pPr marL="0" indent="0">
              <a:buNone/>
            </a:pPr>
            <a:r>
              <a:rPr lang="et-EE" dirty="0"/>
              <a:t>- Raadamisõiguse tasu makstakse õiguse eest teha metsamaal raadamist. Raadamisõiguse tasu maksab metsateatise esitaja;</a:t>
            </a:r>
          </a:p>
          <a:p>
            <a:pPr marL="0" indent="0">
              <a:buNone/>
            </a:pPr>
            <a:r>
              <a:rPr lang="et-EE" dirty="0"/>
              <a:t>- Raadamisõiguse tasu määra ja selle arvutamise metoodika kehtestab valdkonna eest vastutav minister määrusega;</a:t>
            </a:r>
          </a:p>
          <a:p>
            <a:pPr marL="0" indent="0">
              <a:buNone/>
            </a:pPr>
            <a:r>
              <a:rPr lang="et-EE" dirty="0"/>
              <a:t>- </a:t>
            </a:r>
            <a:r>
              <a:rPr lang="fi-FI" dirty="0" err="1"/>
              <a:t>Raadamisõiguse</a:t>
            </a:r>
            <a:r>
              <a:rPr lang="fi-FI" dirty="0"/>
              <a:t> </a:t>
            </a:r>
            <a:r>
              <a:rPr lang="fi-FI" dirty="0" err="1"/>
              <a:t>tasu</a:t>
            </a:r>
            <a:r>
              <a:rPr lang="fi-FI" dirty="0"/>
              <a:t> </a:t>
            </a:r>
            <a:r>
              <a:rPr lang="fi-FI" dirty="0" err="1"/>
              <a:t>alammäär</a:t>
            </a:r>
            <a:r>
              <a:rPr lang="fi-FI" dirty="0"/>
              <a:t> </a:t>
            </a:r>
            <a:r>
              <a:rPr lang="fi-FI" dirty="0" err="1"/>
              <a:t>raadatava</a:t>
            </a:r>
            <a:r>
              <a:rPr lang="fi-FI" dirty="0"/>
              <a:t> </a:t>
            </a:r>
            <a:r>
              <a:rPr lang="fi-FI" dirty="0" err="1"/>
              <a:t>metsamaa</a:t>
            </a:r>
            <a:r>
              <a:rPr lang="fi-FI" dirty="0"/>
              <a:t> </a:t>
            </a:r>
            <a:r>
              <a:rPr lang="fi-FI" dirty="0" err="1"/>
              <a:t>hektari</a:t>
            </a:r>
            <a:r>
              <a:rPr lang="fi-FI" dirty="0"/>
              <a:t> kohta on 4000 eurot ja </a:t>
            </a:r>
            <a:r>
              <a:rPr lang="fi-FI" dirty="0" err="1"/>
              <a:t>ülemmäär</a:t>
            </a:r>
            <a:r>
              <a:rPr lang="fi-FI" dirty="0"/>
              <a:t> 8000 eurot</a:t>
            </a:r>
            <a:r>
              <a:rPr lang="et-EE" dirty="0"/>
              <a:t>;</a:t>
            </a:r>
          </a:p>
          <a:p>
            <a:pPr marL="0" indent="0">
              <a:buNone/>
            </a:pPr>
            <a:r>
              <a:rPr lang="et-EE" dirty="0"/>
              <a:t>- Tasu raadamisõiguse eest arvutab Keskkonnaamet;</a:t>
            </a:r>
          </a:p>
          <a:p>
            <a:pPr marL="0" indent="0">
              <a:buNone/>
            </a:pPr>
            <a:r>
              <a:rPr lang="et-EE" dirty="0"/>
              <a:t>- Raadamisõiguse tasu arvutatakse raadamiseks esitatud metsateatise alusel ja raadatava </a:t>
            </a:r>
            <a:r>
              <a:rPr lang="et-EE" dirty="0" err="1"/>
              <a:t>metsamaa</a:t>
            </a:r>
            <a:r>
              <a:rPr lang="et-EE" dirty="0"/>
              <a:t> pindala järgi;</a:t>
            </a:r>
          </a:p>
          <a:p>
            <a:pPr marL="0" indent="0">
              <a:buNone/>
            </a:pPr>
            <a:r>
              <a:rPr lang="et-EE" dirty="0"/>
              <a:t>- Raadamisõiguse tasu suuruse arvutab Keskkonnaamet enne raadamiseks esitatud metsateatise registreerimist metsaressursi arvestuse riiklikus registris (edaspidi metsaregister) ja väljastab raadamisõiguse tasu maksmise teate 15 tööpäeva jooksul metsateatise esitamisest arvates;</a:t>
            </a:r>
          </a:p>
          <a:p>
            <a:pPr marL="0" indent="0">
              <a:buNone/>
            </a:pPr>
            <a:r>
              <a:rPr lang="et-EE" dirty="0"/>
              <a:t>- </a:t>
            </a:r>
            <a:r>
              <a:rPr lang="nb-NO" dirty="0"/>
              <a:t>Raadamisõiguse tasu makstakse enne raadamiseks esitatud metsateatise registreerimist metsaregistris</a:t>
            </a:r>
            <a:r>
              <a:rPr lang="et-EE" dirty="0"/>
              <a:t>;</a:t>
            </a:r>
          </a:p>
          <a:p>
            <a:pPr marL="0" indent="0">
              <a:buNone/>
            </a:pPr>
            <a:r>
              <a:rPr lang="et-EE" dirty="0"/>
              <a:t>- Raadamisõiguse tasu tagastatakse raadamata jäänud osa eest</a:t>
            </a:r>
          </a:p>
          <a:p>
            <a:pPr marL="0" indent="0">
              <a:buNone/>
            </a:pPr>
            <a:r>
              <a:rPr lang="et-EE" dirty="0"/>
              <a:t> </a:t>
            </a:r>
          </a:p>
          <a:p>
            <a:pPr marL="0" indent="0">
              <a:buNone/>
            </a:pPr>
            <a:endParaRPr lang="et-EE" dirty="0"/>
          </a:p>
          <a:p>
            <a:pPr marL="0" indent="0">
              <a:buNone/>
            </a:pPr>
            <a:endParaRPr lang="et-EE" dirty="0"/>
          </a:p>
          <a:p>
            <a:pPr marL="0" indent="0">
              <a:buNone/>
            </a:pPr>
            <a:endParaRPr lang="et-EE" dirty="0"/>
          </a:p>
          <a:p>
            <a:pPr marL="0" indent="0">
              <a:buNone/>
            </a:pPr>
            <a:endParaRPr lang="et-EE" dirty="0"/>
          </a:p>
        </p:txBody>
      </p:sp>
      <mc:AlternateContent xmlns:mc="http://schemas.openxmlformats.org/markup-compatibility/2006" xmlns:p14="http://schemas.microsoft.com/office/powerpoint/2010/main">
        <mc:Choice Requires="p14">
          <p:contentPart p14:bwMode="auto" r:id="rId2">
            <p14:nvContentPartPr>
              <p14:cNvPr id="8" name="Tint 7">
                <a:extLst>
                  <a:ext uri="{FF2B5EF4-FFF2-40B4-BE49-F238E27FC236}">
                    <a16:creationId xmlns:a16="http://schemas.microsoft.com/office/drawing/2014/main" id="{3A3696AC-40FB-7CF6-085A-0736C028DF3C}"/>
                  </a:ext>
                </a:extLst>
              </p14:cNvPr>
              <p14:cNvContentPartPr/>
              <p14:nvPr/>
            </p14:nvContentPartPr>
            <p14:xfrm>
              <a:off x="953765" y="3570042"/>
              <a:ext cx="360" cy="360"/>
            </p14:xfrm>
          </p:contentPart>
        </mc:Choice>
        <mc:Fallback xmlns="">
          <p:pic>
            <p:nvPicPr>
              <p:cNvPr id="8" name="Tint 7">
                <a:extLst>
                  <a:ext uri="{FF2B5EF4-FFF2-40B4-BE49-F238E27FC236}">
                    <a16:creationId xmlns:a16="http://schemas.microsoft.com/office/drawing/2014/main" id="{3A3696AC-40FB-7CF6-085A-0736C028DF3C}"/>
                  </a:ext>
                </a:extLst>
              </p:cNvPr>
              <p:cNvPicPr/>
              <p:nvPr/>
            </p:nvPicPr>
            <p:blipFill>
              <a:blip r:embed="rId3"/>
              <a:stretch>
                <a:fillRect/>
              </a:stretch>
            </p:blipFill>
            <p:spPr>
              <a:xfrm>
                <a:off x="947645" y="3563922"/>
                <a:ext cx="12600" cy="12600"/>
              </a:xfrm>
              <a:prstGeom prst="rect">
                <a:avLst/>
              </a:prstGeom>
            </p:spPr>
          </p:pic>
        </mc:Fallback>
      </mc:AlternateContent>
    </p:spTree>
    <p:extLst>
      <p:ext uri="{BB962C8B-B14F-4D97-AF65-F5344CB8AC3E}">
        <p14:creationId xmlns:p14="http://schemas.microsoft.com/office/powerpoint/2010/main" val="381702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46E27-552B-4C48-BDD2-14CCA4CAE2FE}"/>
              </a:ext>
            </a:extLst>
          </p:cNvPr>
          <p:cNvSpPr>
            <a:spLocks noGrp="1"/>
          </p:cNvSpPr>
          <p:nvPr>
            <p:ph type="title"/>
          </p:nvPr>
        </p:nvSpPr>
        <p:spPr/>
        <p:txBody>
          <a:bodyPr/>
          <a:lstStyle/>
          <a:p>
            <a:r>
              <a:rPr lang="et-EE" dirty="0"/>
              <a:t>Seadusandluse muudatused 2024 – raadamis-õiguse tasu</a:t>
            </a:r>
          </a:p>
        </p:txBody>
      </p:sp>
      <p:sp>
        <p:nvSpPr>
          <p:cNvPr id="2" name="Sisu kohatäide 1"/>
          <p:cNvSpPr>
            <a:spLocks noGrp="1"/>
          </p:cNvSpPr>
          <p:nvPr>
            <p:ph sz="half" idx="1"/>
          </p:nvPr>
        </p:nvSpPr>
        <p:spPr/>
        <p:txBody>
          <a:bodyPr>
            <a:normAutofit fontScale="92500" lnSpcReduction="20000"/>
          </a:bodyPr>
          <a:lstStyle/>
          <a:p>
            <a:pPr marL="0" indent="0">
              <a:buNone/>
            </a:pPr>
            <a:r>
              <a:rPr lang="et-EE" dirty="0"/>
              <a:t>Raadamisõiguse tasu ei nõuta, kui:</a:t>
            </a:r>
          </a:p>
          <a:p>
            <a:pPr marL="0" indent="0">
              <a:buNone/>
            </a:pPr>
            <a:r>
              <a:rPr lang="et-EE" dirty="0"/>
              <a:t>  1) raadatakse metsaseaduse § 32 lõike 2 punktis 2 sätestatud eesmärgil (kaitsevööndite korrashoid);</a:t>
            </a:r>
          </a:p>
          <a:p>
            <a:pPr marL="0" indent="0">
              <a:buNone/>
            </a:pPr>
            <a:r>
              <a:rPr lang="et-EE" dirty="0"/>
              <a:t>  2) rekonstrueeritakse maaparandussüsteeme, rajatakse olemasolevatesse maaparandussüsteemidesse keskkonnakaitserajatisi, tehakse maaparandushoiutöid või hooldatakse riigipiiri taristut;</a:t>
            </a:r>
          </a:p>
          <a:p>
            <a:pPr marL="0" indent="0">
              <a:buNone/>
            </a:pPr>
            <a:r>
              <a:rPr lang="et-EE" dirty="0"/>
              <a:t>  3) hooldatakse olemasolevaid trasse;</a:t>
            </a:r>
          </a:p>
          <a:p>
            <a:pPr marL="0" indent="0">
              <a:buNone/>
            </a:pPr>
            <a:r>
              <a:rPr lang="et-EE" dirty="0"/>
              <a:t>  4) raadatakse alal, mis on väiksem kui 0,1 hektarit;</a:t>
            </a:r>
          </a:p>
          <a:p>
            <a:pPr marL="0" indent="0">
              <a:buNone/>
            </a:pPr>
            <a:r>
              <a:rPr lang="et-EE" dirty="0"/>
              <a:t>  5) raadatakse Eesti Looduse Infosüsteemi kantud nõukogu direktiivi 92/43/EMÜ looduslike elupaikade ning loodusliku loomastiku ja taimestiku kaitse kohta (EÜT L 206, 22.07.1992, lk 7–50) I lisa elupaigatüübi või kaitsealuse liigi kasvukoha või elupaiga taastamiseks või looduskaitseseaduse alusel kaitse alla võetud pindalalisel kaitstaval loodusobjektil, tehes kaitsekorras, kaitsekorralduskavas ning liigi kaitse ja ohjamise või elupaiga tegevuskavas ettenähtud tegevust, et saavutada kaitse-eesmärk;</a:t>
            </a:r>
          </a:p>
          <a:p>
            <a:pPr marL="0" indent="0">
              <a:buNone/>
            </a:pPr>
            <a:r>
              <a:rPr lang="et-EE" dirty="0"/>
              <a:t>  6) raadatakse eesmärgiga taastada kuivendusest rikutud soode veerežiim;</a:t>
            </a:r>
          </a:p>
          <a:p>
            <a:pPr marL="0" indent="0">
              <a:buNone/>
            </a:pPr>
            <a:r>
              <a:rPr lang="et-EE" dirty="0"/>
              <a:t>  7) rekonstrueeritakse või hooldatakse sademevee ärajuhtimise ehitisi ja seadmeid, sealhulgas sademevee ärajuhtimise kraave ühisveevärgi ja -kanalisatsiooni seaduse tähenduses.</a:t>
            </a:r>
          </a:p>
          <a:p>
            <a:pPr marL="0" indent="0">
              <a:buNone/>
            </a:pPr>
            <a:r>
              <a:rPr lang="et-EE" dirty="0"/>
              <a:t> </a:t>
            </a:r>
          </a:p>
          <a:p>
            <a:pPr marL="0" indent="0">
              <a:buNone/>
            </a:pPr>
            <a:endParaRPr lang="et-EE" dirty="0"/>
          </a:p>
          <a:p>
            <a:pPr marL="0" indent="0">
              <a:buNone/>
            </a:pPr>
            <a:endParaRPr lang="et-EE" dirty="0"/>
          </a:p>
          <a:p>
            <a:pPr marL="0" indent="0">
              <a:buNone/>
            </a:pPr>
            <a:endParaRPr lang="et-EE" dirty="0"/>
          </a:p>
          <a:p>
            <a:pPr marL="0" indent="0">
              <a:buNone/>
            </a:pPr>
            <a:endParaRPr lang="et-EE" dirty="0"/>
          </a:p>
        </p:txBody>
      </p:sp>
      <mc:AlternateContent xmlns:mc="http://schemas.openxmlformats.org/markup-compatibility/2006" xmlns:p14="http://schemas.microsoft.com/office/powerpoint/2010/main">
        <mc:Choice Requires="p14">
          <p:contentPart p14:bwMode="auto" r:id="rId2">
            <p14:nvContentPartPr>
              <p14:cNvPr id="8" name="Tint 7">
                <a:extLst>
                  <a:ext uri="{FF2B5EF4-FFF2-40B4-BE49-F238E27FC236}">
                    <a16:creationId xmlns:a16="http://schemas.microsoft.com/office/drawing/2014/main" id="{3A3696AC-40FB-7CF6-085A-0736C028DF3C}"/>
                  </a:ext>
                </a:extLst>
              </p14:cNvPr>
              <p14:cNvContentPartPr/>
              <p14:nvPr/>
            </p14:nvContentPartPr>
            <p14:xfrm>
              <a:off x="953765" y="3570042"/>
              <a:ext cx="360" cy="360"/>
            </p14:xfrm>
          </p:contentPart>
        </mc:Choice>
        <mc:Fallback xmlns="">
          <p:pic>
            <p:nvPicPr>
              <p:cNvPr id="8" name="Tint 7">
                <a:extLst>
                  <a:ext uri="{FF2B5EF4-FFF2-40B4-BE49-F238E27FC236}">
                    <a16:creationId xmlns:a16="http://schemas.microsoft.com/office/drawing/2014/main" id="{3A3696AC-40FB-7CF6-085A-0736C028DF3C}"/>
                  </a:ext>
                </a:extLst>
              </p:cNvPr>
              <p:cNvPicPr/>
              <p:nvPr/>
            </p:nvPicPr>
            <p:blipFill>
              <a:blip r:embed="rId3"/>
              <a:stretch>
                <a:fillRect/>
              </a:stretch>
            </p:blipFill>
            <p:spPr>
              <a:xfrm>
                <a:off x="947645" y="3563922"/>
                <a:ext cx="12600" cy="12600"/>
              </a:xfrm>
              <a:prstGeom prst="rect">
                <a:avLst/>
              </a:prstGeom>
            </p:spPr>
          </p:pic>
        </mc:Fallback>
      </mc:AlternateContent>
    </p:spTree>
    <p:extLst>
      <p:ext uri="{BB962C8B-B14F-4D97-AF65-F5344CB8AC3E}">
        <p14:creationId xmlns:p14="http://schemas.microsoft.com/office/powerpoint/2010/main" val="201237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46E27-552B-4C48-BDD2-14CCA4CAE2FE}"/>
              </a:ext>
            </a:extLst>
          </p:cNvPr>
          <p:cNvSpPr>
            <a:spLocks noGrp="1"/>
          </p:cNvSpPr>
          <p:nvPr>
            <p:ph type="title"/>
          </p:nvPr>
        </p:nvSpPr>
        <p:spPr/>
        <p:txBody>
          <a:bodyPr/>
          <a:lstStyle/>
          <a:p>
            <a:r>
              <a:rPr lang="et-EE" dirty="0"/>
              <a:t>Seadusandluse muudatused 2024 – raadamis-õiguse tasu</a:t>
            </a:r>
          </a:p>
        </p:txBody>
      </p:sp>
      <p:sp>
        <p:nvSpPr>
          <p:cNvPr id="2" name="Sisu kohatäide 1"/>
          <p:cNvSpPr>
            <a:spLocks noGrp="1"/>
          </p:cNvSpPr>
          <p:nvPr>
            <p:ph sz="half" idx="1"/>
          </p:nvPr>
        </p:nvSpPr>
        <p:spPr/>
        <p:txBody>
          <a:bodyPr>
            <a:normAutofit/>
          </a:bodyPr>
          <a:lstStyle/>
          <a:p>
            <a:pPr marL="0" indent="0">
              <a:buNone/>
            </a:pPr>
            <a:r>
              <a:rPr lang="et-EE" dirty="0"/>
              <a:t>- </a:t>
            </a:r>
            <a:r>
              <a:rPr lang="et-EE" u="sng" dirty="0"/>
              <a:t>RD metsateatise esitamisel ei muutu metsateatise esitajal mitte midagi</a:t>
            </a:r>
            <a:r>
              <a:rPr lang="et-EE" dirty="0"/>
              <a:t>;</a:t>
            </a:r>
          </a:p>
          <a:p>
            <a:pPr marL="0" indent="0">
              <a:buNone/>
            </a:pPr>
            <a:r>
              <a:rPr lang="et-EE" dirty="0"/>
              <a:t>- alates 01.07.2024 </a:t>
            </a:r>
            <a:r>
              <a:rPr lang="et-EE" dirty="0" err="1"/>
              <a:t>KeA-s</a:t>
            </a:r>
            <a:r>
              <a:rPr lang="et-EE" dirty="0"/>
              <a:t> raadamise peaspetsialist (Pille Kaisel);</a:t>
            </a:r>
          </a:p>
          <a:p>
            <a:pPr marL="0" indent="0">
              <a:buNone/>
            </a:pPr>
            <a:r>
              <a:rPr lang="et-EE" dirty="0"/>
              <a:t>- alates 01.07.2024 suunab metsaregister kõik RD metsateatised RD peaspetsialistile, kes teeb valiku, millised lähevad RD tasu alla ja millised mitte;</a:t>
            </a:r>
          </a:p>
          <a:p>
            <a:pPr marL="0" indent="0">
              <a:buNone/>
            </a:pPr>
            <a:r>
              <a:rPr lang="et-EE" dirty="0"/>
              <a:t>- RD metsateatised, mis ei lähe tasu alla, suunab RD peaspetsialist vastava piirkonna spetsialistile;</a:t>
            </a:r>
          </a:p>
          <a:p>
            <a:pPr marL="0" indent="0">
              <a:buNone/>
            </a:pPr>
            <a:r>
              <a:rPr lang="et-EE" dirty="0"/>
              <a:t>- RD metsateatiste osas, mis lähevad RD tasu alla, arvutab RD peaspetsialist RD tasu ja korraldab makseteate edastamise RD metsateatise esitajale;</a:t>
            </a:r>
          </a:p>
          <a:p>
            <a:pPr marL="0" indent="0">
              <a:buNone/>
            </a:pPr>
            <a:r>
              <a:rPr lang="et-EE" dirty="0"/>
              <a:t>- RD peaspetsialist kontrollib RD tasu maksmist ja peale RD tasu laekumist menetleb RD metsateatise lõpuni;</a:t>
            </a:r>
          </a:p>
          <a:p>
            <a:pPr marL="0" indent="0">
              <a:buNone/>
            </a:pPr>
            <a:r>
              <a:rPr lang="et-EE" dirty="0"/>
              <a:t>- Raadamisõiguse tasu alates 01.07. esitatud RD metsateatistele.</a:t>
            </a:r>
          </a:p>
          <a:p>
            <a:pPr marL="0" indent="0">
              <a:buNone/>
            </a:pPr>
            <a:endParaRPr lang="et-EE" dirty="0"/>
          </a:p>
          <a:p>
            <a:pPr marL="0" indent="0">
              <a:buNone/>
            </a:pPr>
            <a:endParaRPr lang="et-EE" dirty="0"/>
          </a:p>
          <a:p>
            <a:pPr marL="0" indent="0">
              <a:buNone/>
            </a:pPr>
            <a:endParaRPr lang="et-EE" dirty="0"/>
          </a:p>
        </p:txBody>
      </p:sp>
      <mc:AlternateContent xmlns:mc="http://schemas.openxmlformats.org/markup-compatibility/2006" xmlns:p14="http://schemas.microsoft.com/office/powerpoint/2010/main">
        <mc:Choice Requires="p14">
          <p:contentPart p14:bwMode="auto" r:id="rId2">
            <p14:nvContentPartPr>
              <p14:cNvPr id="8" name="Tint 7">
                <a:extLst>
                  <a:ext uri="{FF2B5EF4-FFF2-40B4-BE49-F238E27FC236}">
                    <a16:creationId xmlns:a16="http://schemas.microsoft.com/office/drawing/2014/main" id="{3A3696AC-40FB-7CF6-085A-0736C028DF3C}"/>
                  </a:ext>
                </a:extLst>
              </p14:cNvPr>
              <p14:cNvContentPartPr/>
              <p14:nvPr/>
            </p14:nvContentPartPr>
            <p14:xfrm>
              <a:off x="953765" y="3570042"/>
              <a:ext cx="360" cy="360"/>
            </p14:xfrm>
          </p:contentPart>
        </mc:Choice>
        <mc:Fallback xmlns="">
          <p:pic>
            <p:nvPicPr>
              <p:cNvPr id="8" name="Tint 7">
                <a:extLst>
                  <a:ext uri="{FF2B5EF4-FFF2-40B4-BE49-F238E27FC236}">
                    <a16:creationId xmlns:a16="http://schemas.microsoft.com/office/drawing/2014/main" id="{3A3696AC-40FB-7CF6-085A-0736C028DF3C}"/>
                  </a:ext>
                </a:extLst>
              </p:cNvPr>
              <p:cNvPicPr/>
              <p:nvPr/>
            </p:nvPicPr>
            <p:blipFill>
              <a:blip r:embed="rId3"/>
              <a:stretch>
                <a:fillRect/>
              </a:stretch>
            </p:blipFill>
            <p:spPr>
              <a:xfrm>
                <a:off x="947645" y="3563922"/>
                <a:ext cx="12600" cy="12600"/>
              </a:xfrm>
              <a:prstGeom prst="rect">
                <a:avLst/>
              </a:prstGeom>
            </p:spPr>
          </p:pic>
        </mc:Fallback>
      </mc:AlternateContent>
    </p:spTree>
    <p:extLst>
      <p:ext uri="{BB962C8B-B14F-4D97-AF65-F5344CB8AC3E}">
        <p14:creationId xmlns:p14="http://schemas.microsoft.com/office/powerpoint/2010/main" val="20994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46E27-552B-4C48-BDD2-14CCA4CAE2FE}"/>
              </a:ext>
            </a:extLst>
          </p:cNvPr>
          <p:cNvSpPr>
            <a:spLocks noGrp="1"/>
          </p:cNvSpPr>
          <p:nvPr>
            <p:ph type="title"/>
          </p:nvPr>
        </p:nvSpPr>
        <p:spPr/>
        <p:txBody>
          <a:bodyPr/>
          <a:lstStyle/>
          <a:p>
            <a:r>
              <a:rPr lang="et-EE" dirty="0"/>
              <a:t>Seadusandluse muudatused 2024 – raadamis-õiguse tasu</a:t>
            </a:r>
          </a:p>
        </p:txBody>
      </p:sp>
      <p:sp>
        <p:nvSpPr>
          <p:cNvPr id="2" name="Sisu kohatäide 1"/>
          <p:cNvSpPr>
            <a:spLocks noGrp="1"/>
          </p:cNvSpPr>
          <p:nvPr>
            <p:ph sz="half" idx="1"/>
          </p:nvPr>
        </p:nvSpPr>
        <p:spPr/>
        <p:txBody>
          <a:bodyPr>
            <a:normAutofit fontScale="85000" lnSpcReduction="10000"/>
          </a:bodyPr>
          <a:lstStyle/>
          <a:p>
            <a:pPr marL="0" indent="0">
              <a:buNone/>
            </a:pPr>
            <a:endParaRPr lang="et-EE" dirty="0"/>
          </a:p>
          <a:p>
            <a:pPr marL="0" indent="0">
              <a:buNone/>
            </a:pPr>
            <a:r>
              <a:rPr lang="et-EE" dirty="0"/>
              <a:t>Makseteade</a:t>
            </a:r>
          </a:p>
          <a:p>
            <a:pPr marL="0" indent="0">
              <a:buNone/>
            </a:pPr>
            <a:endParaRPr lang="et-EE" dirty="0"/>
          </a:p>
          <a:p>
            <a:pPr marL="0" indent="0">
              <a:buNone/>
            </a:pPr>
            <a:r>
              <a:rPr lang="et-EE" dirty="0"/>
              <a:t>• SEB Pank EE891010220034796011, viitenumber (kohustuslik)  2200030373 </a:t>
            </a:r>
          </a:p>
          <a:p>
            <a:pPr marL="0" indent="0">
              <a:buNone/>
            </a:pPr>
            <a:r>
              <a:rPr lang="et-EE" dirty="0"/>
              <a:t>• Swedbank EE932200221023778606, viitenumber (kohustuslik) 2200030373</a:t>
            </a:r>
          </a:p>
          <a:p>
            <a:pPr marL="0" indent="0">
              <a:buNone/>
            </a:pPr>
            <a:r>
              <a:rPr lang="et-EE" dirty="0"/>
              <a:t>• LHV Pank EE777700771003813400, viitenumber (kohustuslik) 2200030373</a:t>
            </a:r>
          </a:p>
          <a:p>
            <a:pPr marL="0" indent="0">
              <a:buNone/>
            </a:pPr>
            <a:r>
              <a:rPr lang="et-EE" dirty="0"/>
              <a:t>• </a:t>
            </a:r>
            <a:r>
              <a:rPr lang="et-EE" dirty="0" err="1"/>
              <a:t>Luminor</a:t>
            </a:r>
            <a:r>
              <a:rPr lang="et-EE" dirty="0"/>
              <a:t> Bank EE701700017001577198, viitenumber (kohustuslik) 2200030373</a:t>
            </a:r>
          </a:p>
          <a:p>
            <a:pPr marL="0" indent="0">
              <a:buNone/>
            </a:pPr>
            <a:endParaRPr lang="et-EE" dirty="0"/>
          </a:p>
          <a:p>
            <a:pPr marL="0" indent="0">
              <a:buNone/>
            </a:pPr>
            <a:r>
              <a:rPr lang="et-EE" dirty="0"/>
              <a:t>Maksetähtaeg? Ideaalis võiks olla ca 7 tööpäeva? </a:t>
            </a:r>
          </a:p>
          <a:p>
            <a:pPr marL="0" indent="0">
              <a:buNone/>
            </a:pPr>
            <a:endParaRPr lang="et-EE" dirty="0"/>
          </a:p>
          <a:p>
            <a:pPr marL="0" indent="0">
              <a:buNone/>
            </a:pPr>
            <a:r>
              <a:rPr lang="et-EE" dirty="0"/>
              <a:t>Makse selgituseks märkida: raadamistasu ja makseteatise aluseks oleva metsateatis(t)e number (numbrid).</a:t>
            </a:r>
          </a:p>
          <a:p>
            <a:pPr marL="0" indent="0">
              <a:buNone/>
            </a:pPr>
            <a:endParaRPr lang="et-EE" dirty="0"/>
          </a:p>
          <a:p>
            <a:pPr marL="0" indent="0">
              <a:buNone/>
            </a:pPr>
            <a:r>
              <a:rPr lang="et-EE" u="sng" dirty="0"/>
              <a:t>Maksekorraldusel on viitenumbri märkimiseks eraldi väli ning selle täitmine on kohustuslik.</a:t>
            </a:r>
            <a:r>
              <a:rPr lang="et-EE" dirty="0"/>
              <a:t> Kui viitenumbrit ei märgita, läheb makse maksjale tagasi, aga vale numbri märkimisel liigub raha sellele. </a:t>
            </a:r>
          </a:p>
          <a:p>
            <a:pPr marL="0" indent="0">
              <a:buNone/>
            </a:pPr>
            <a:endParaRPr lang="et-EE" dirty="0"/>
          </a:p>
          <a:p>
            <a:pPr marL="0" indent="0">
              <a:buNone/>
            </a:pPr>
            <a:endParaRPr lang="et-EE" dirty="0"/>
          </a:p>
          <a:p>
            <a:pPr marL="0" indent="0">
              <a:buNone/>
            </a:pPr>
            <a:endParaRPr lang="et-EE" dirty="0"/>
          </a:p>
          <a:p>
            <a:pPr marL="0" indent="0">
              <a:buNone/>
            </a:pPr>
            <a:endParaRPr lang="et-EE" dirty="0"/>
          </a:p>
        </p:txBody>
      </p:sp>
      <mc:AlternateContent xmlns:mc="http://schemas.openxmlformats.org/markup-compatibility/2006" xmlns:p14="http://schemas.microsoft.com/office/powerpoint/2010/main">
        <mc:Choice Requires="p14">
          <p:contentPart p14:bwMode="auto" r:id="rId2">
            <p14:nvContentPartPr>
              <p14:cNvPr id="8" name="Tint 7">
                <a:extLst>
                  <a:ext uri="{FF2B5EF4-FFF2-40B4-BE49-F238E27FC236}">
                    <a16:creationId xmlns:a16="http://schemas.microsoft.com/office/drawing/2014/main" id="{3A3696AC-40FB-7CF6-085A-0736C028DF3C}"/>
                  </a:ext>
                </a:extLst>
              </p14:cNvPr>
              <p14:cNvContentPartPr/>
              <p14:nvPr/>
            </p14:nvContentPartPr>
            <p14:xfrm>
              <a:off x="953765" y="3570042"/>
              <a:ext cx="360" cy="360"/>
            </p14:xfrm>
          </p:contentPart>
        </mc:Choice>
        <mc:Fallback xmlns="">
          <p:pic>
            <p:nvPicPr>
              <p:cNvPr id="8" name="Tint 7">
                <a:extLst>
                  <a:ext uri="{FF2B5EF4-FFF2-40B4-BE49-F238E27FC236}">
                    <a16:creationId xmlns:a16="http://schemas.microsoft.com/office/drawing/2014/main" id="{3A3696AC-40FB-7CF6-085A-0736C028DF3C}"/>
                  </a:ext>
                </a:extLst>
              </p:cNvPr>
              <p:cNvPicPr/>
              <p:nvPr/>
            </p:nvPicPr>
            <p:blipFill>
              <a:blip r:embed="rId3"/>
              <a:stretch>
                <a:fillRect/>
              </a:stretch>
            </p:blipFill>
            <p:spPr>
              <a:xfrm>
                <a:off x="947645" y="3563922"/>
                <a:ext cx="12600" cy="12600"/>
              </a:xfrm>
              <a:prstGeom prst="rect">
                <a:avLst/>
              </a:prstGeom>
            </p:spPr>
          </p:pic>
        </mc:Fallback>
      </mc:AlternateContent>
    </p:spTree>
    <p:extLst>
      <p:ext uri="{BB962C8B-B14F-4D97-AF65-F5344CB8AC3E}">
        <p14:creationId xmlns:p14="http://schemas.microsoft.com/office/powerpoint/2010/main" val="261283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46E27-552B-4C48-BDD2-14CCA4CAE2FE}"/>
              </a:ext>
            </a:extLst>
          </p:cNvPr>
          <p:cNvSpPr>
            <a:spLocks noGrp="1"/>
          </p:cNvSpPr>
          <p:nvPr>
            <p:ph type="title"/>
          </p:nvPr>
        </p:nvSpPr>
        <p:spPr/>
        <p:txBody>
          <a:bodyPr/>
          <a:lstStyle/>
          <a:p>
            <a:r>
              <a:rPr lang="et-EE" dirty="0"/>
              <a:t>Seadusandluse muudatused 2024 – raadamis-õiguse tasu</a:t>
            </a:r>
          </a:p>
        </p:txBody>
      </p:sp>
      <p:sp>
        <p:nvSpPr>
          <p:cNvPr id="2" name="Sisu kohatäide 1"/>
          <p:cNvSpPr>
            <a:spLocks noGrp="1"/>
          </p:cNvSpPr>
          <p:nvPr>
            <p:ph sz="half" idx="1"/>
          </p:nvPr>
        </p:nvSpPr>
        <p:spPr/>
        <p:txBody>
          <a:bodyPr>
            <a:normAutofit/>
          </a:bodyPr>
          <a:lstStyle/>
          <a:p>
            <a:pPr marL="0" indent="0">
              <a:buNone/>
            </a:pPr>
            <a:endParaRPr lang="et-EE" dirty="0"/>
          </a:p>
          <a:p>
            <a:pPr marL="0" indent="0">
              <a:buNone/>
            </a:pPr>
            <a:r>
              <a:rPr lang="et-EE" dirty="0"/>
              <a:t>Raadamisõiguse tasu tagastamine</a:t>
            </a:r>
          </a:p>
          <a:p>
            <a:pPr marL="0" indent="0">
              <a:buNone/>
            </a:pPr>
            <a:r>
              <a:rPr lang="et-EE" dirty="0"/>
              <a:t>- Avaldus KeA vormil saata KeA </a:t>
            </a:r>
            <a:r>
              <a:rPr lang="et-EE" dirty="0" err="1"/>
              <a:t>üldmeilile</a:t>
            </a:r>
            <a:r>
              <a:rPr lang="et-EE" dirty="0"/>
              <a:t> info@keskkonnaamet.ee (avalduse vorm tuleb KeA kodulehele);</a:t>
            </a:r>
          </a:p>
          <a:p>
            <a:pPr marL="0" indent="0">
              <a:buNone/>
            </a:pPr>
            <a:endParaRPr lang="et-EE" dirty="0"/>
          </a:p>
          <a:p>
            <a:pPr marL="0" indent="0">
              <a:buNone/>
            </a:pPr>
            <a:r>
              <a:rPr lang="et-EE" dirty="0"/>
              <a:t>- KeA kodulehele tuleb ka vastav teemarubriik juuni teises pooles.</a:t>
            </a:r>
          </a:p>
          <a:p>
            <a:pPr marL="0" indent="0">
              <a:buNone/>
            </a:pPr>
            <a:endParaRPr lang="et-EE" dirty="0"/>
          </a:p>
          <a:p>
            <a:pPr marL="0" indent="0">
              <a:buNone/>
            </a:pPr>
            <a:endParaRPr lang="et-EE" dirty="0"/>
          </a:p>
          <a:p>
            <a:pPr marL="0" indent="0">
              <a:buNone/>
            </a:pPr>
            <a:endParaRPr lang="et-EE" dirty="0"/>
          </a:p>
        </p:txBody>
      </p:sp>
      <mc:AlternateContent xmlns:mc="http://schemas.openxmlformats.org/markup-compatibility/2006" xmlns:p14="http://schemas.microsoft.com/office/powerpoint/2010/main">
        <mc:Choice Requires="p14">
          <p:contentPart p14:bwMode="auto" r:id="rId2">
            <p14:nvContentPartPr>
              <p14:cNvPr id="8" name="Tint 7">
                <a:extLst>
                  <a:ext uri="{FF2B5EF4-FFF2-40B4-BE49-F238E27FC236}">
                    <a16:creationId xmlns:a16="http://schemas.microsoft.com/office/drawing/2014/main" id="{3A3696AC-40FB-7CF6-085A-0736C028DF3C}"/>
                  </a:ext>
                </a:extLst>
              </p14:cNvPr>
              <p14:cNvContentPartPr/>
              <p14:nvPr/>
            </p14:nvContentPartPr>
            <p14:xfrm>
              <a:off x="953765" y="3570042"/>
              <a:ext cx="360" cy="360"/>
            </p14:xfrm>
          </p:contentPart>
        </mc:Choice>
        <mc:Fallback xmlns="">
          <p:pic>
            <p:nvPicPr>
              <p:cNvPr id="8" name="Tint 7">
                <a:extLst>
                  <a:ext uri="{FF2B5EF4-FFF2-40B4-BE49-F238E27FC236}">
                    <a16:creationId xmlns:a16="http://schemas.microsoft.com/office/drawing/2014/main" id="{3A3696AC-40FB-7CF6-085A-0736C028DF3C}"/>
                  </a:ext>
                </a:extLst>
              </p:cNvPr>
              <p:cNvPicPr/>
              <p:nvPr/>
            </p:nvPicPr>
            <p:blipFill>
              <a:blip r:embed="rId3"/>
              <a:stretch>
                <a:fillRect/>
              </a:stretch>
            </p:blipFill>
            <p:spPr>
              <a:xfrm>
                <a:off x="947645" y="3563922"/>
                <a:ext cx="12600" cy="12600"/>
              </a:xfrm>
              <a:prstGeom prst="rect">
                <a:avLst/>
              </a:prstGeom>
            </p:spPr>
          </p:pic>
        </mc:Fallback>
      </mc:AlternateContent>
    </p:spTree>
    <p:extLst>
      <p:ext uri="{BB962C8B-B14F-4D97-AF65-F5344CB8AC3E}">
        <p14:creationId xmlns:p14="http://schemas.microsoft.com/office/powerpoint/2010/main" val="3411007"/>
      </p:ext>
    </p:extLst>
  </p:cSld>
  <p:clrMapOvr>
    <a:masterClrMapping/>
  </p:clrMapOvr>
</p:sld>
</file>

<file path=ppt/theme/theme1.xml><?xml version="1.0" encoding="utf-8"?>
<a:theme xmlns:a="http://schemas.openxmlformats.org/drawingml/2006/main" name="val.vis.id_esitlus_2018">
  <a:themeElements>
    <a:clrScheme name="Keskonnaamet">
      <a:dk1>
        <a:srgbClr val="000000"/>
      </a:dk1>
      <a:lt1>
        <a:srgbClr val="FFFFFF"/>
      </a:lt1>
      <a:dk2>
        <a:srgbClr val="006EB5"/>
      </a:dk2>
      <a:lt2>
        <a:srgbClr val="FFFFFF"/>
      </a:lt2>
      <a:accent1>
        <a:srgbClr val="68A236"/>
      </a:accent1>
      <a:accent2>
        <a:srgbClr val="C74A1B"/>
      </a:accent2>
      <a:accent3>
        <a:srgbClr val="698FA1"/>
      </a:accent3>
      <a:accent4>
        <a:srgbClr val="006536"/>
      </a:accent4>
      <a:accent5>
        <a:srgbClr val="00A99E"/>
      </a:accent5>
      <a:accent6>
        <a:srgbClr val="005E96"/>
      </a:accent6>
      <a:hlink>
        <a:srgbClr val="97999B"/>
      </a:hlink>
      <a:folHlink>
        <a:srgbClr val="F0A321"/>
      </a:folHlink>
    </a:clrScheme>
    <a:fontScheme name="Keskkonnaame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itlusslaidid_2.0" id="{F79D94D4-7318-46D5-B69E-3797256D7263}" vid="{80B8DB8B-CB66-4BAA-824C-FBE97BF2F537}"/>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6D82420B2D1C744939E4D5B1120172D" ma:contentTypeVersion="5" ma:contentTypeDescription="Loo uus dokument" ma:contentTypeScope="" ma:versionID="e4774238eee94f4e455e25d2b0278dfb">
  <xsd:schema xmlns:xsd="http://www.w3.org/2001/XMLSchema" xmlns:xs="http://www.w3.org/2001/XMLSchema" xmlns:p="http://schemas.microsoft.com/office/2006/metadata/properties" xmlns:ns1="339d1f48-8953-4438-879e-45e5e477f8e9" xmlns:ns2="http://schemas.microsoft.com/sharepoint/v3" xmlns:ns3="1a8f620c-7abe-45c8-a153-23d666386c61" targetNamespace="http://schemas.microsoft.com/office/2006/metadata/properties" ma:root="true" ma:fieldsID="621930c26edf891e4a9bc831d518cfda" ns1:_="" ns2:_="" ns3:_="">
    <xsd:import namespace="339d1f48-8953-4438-879e-45e5e477f8e9"/>
    <xsd:import namespace="http://schemas.microsoft.com/sharepoint/v3"/>
    <xsd:import namespace="1a8f620c-7abe-45c8-a153-23d666386c61"/>
    <xsd:element name="properties">
      <xsd:complexType>
        <xsd:sequence>
          <xsd:element name="documentManagement">
            <xsd:complexType>
              <xsd:all>
                <xsd:element ref="ns1:Liik" minOccurs="0"/>
                <xsd:element ref="ns1:Üksused" minOccurs="0"/>
                <xsd:element ref="ns1:Valdkonnad" minOccurs="0"/>
                <xsd:element ref="ns2:PublishingStartDate" minOccurs="0"/>
                <xsd:element ref="ns2: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d1f48-8953-4438-879e-45e5e477f8e9" elementFormDefault="qualified">
    <xsd:import namespace="http://schemas.microsoft.com/office/2006/documentManagement/types"/>
    <xsd:import namespace="http://schemas.microsoft.com/office/infopath/2007/PartnerControls"/>
    <xsd:element name="Liik" ma:index="0" nillable="true" ma:displayName="Liik" ma:default="dokument" ma:format="Dropdown" ma:internalName="Liik">
      <xsd:simpleType>
        <xsd:restriction base="dms:Choice">
          <xsd:enumeration value="dokument"/>
          <xsd:enumeration value="ettekanne"/>
          <xsd:enumeration value="protokoll"/>
          <xsd:enumeration value="teabehaldus"/>
          <xsd:enumeration value="blankett"/>
          <xsd:enumeration value="aruanne"/>
          <xsd:enumeration value="tagasiside"/>
          <xsd:enumeration value="töökeskkond"/>
          <xsd:enumeration value="finants"/>
          <xsd:enumeration value="logod"/>
          <xsd:enumeration value="IT"/>
        </xsd:restriction>
      </xsd:simpleType>
    </xsd:element>
    <xsd:element name="Üksused" ma:index="3" nillable="true" ma:displayName="Üksused" ma:internalName="_x00dc_ksused">
      <xsd:complexType>
        <xsd:complexContent>
          <xsd:extension base="dms:MultiChoice">
            <xsd:sequence>
              <xsd:element name="Value" maxOccurs="unbounded" minOccurs="0" nillable="true">
                <xsd:simpleType>
                  <xsd:restriction base="dms:Choice">
                    <xsd:enumeration value="haldusosakond"/>
                    <xsd:enumeration value="keskkonnahariduse ja kommunikatsiooni osakond"/>
                    <xsd:enumeration value="keskkonnahariduse büroo"/>
                    <xsd:enumeration value="klienditeenindus- ja personaliosakond"/>
                    <xsd:enumeration value="keskkonnakasutuse järelevalve arendusosakond"/>
                    <xsd:enumeration value="kliima- ja kiirgusosakond"/>
                    <xsd:enumeration value="-kiirguskaitsebüroo"/>
                    <xsd:enumeration value="-kiirgusseire büroo, sh kiirguslabor"/>
                    <xsd:enumeration value="-kliima- ja välisõhu büroo"/>
                    <xsd:enumeration value="ringmajanduse osakond"/>
                    <xsd:enumeration value="-jäätmebüroo"/>
                    <xsd:enumeration value="-maapõuebüroo"/>
                    <xsd:enumeration value="-keskkonnakorralduse büroo"/>
                    <xsd:enumeration value="veeosakond"/>
                    <xsd:enumeration value="​järelevalve osakond"/>
                    <xsd:enumeration value="keskkonnatasuosakond"/>
                    <xsd:enumeration value="uurimisosakond"/>
                    <xsd:enumeration value="õigusosakond"/>
                    <xsd:enumeration value="eluslooduse ja kalanduse järelevalve arendusosakond"/>
                    <xsd:enumeration value="looduskaitse korraldamise osakond"/>
                    <xsd:enumeration value="-maahoolduse büroo"/>
                    <xsd:enumeration value="-loodushoiu büroo"/>
                    <xsd:enumeration value="-jahinduse ja vee-elustiku büroo"/>
                    <xsd:enumeration value="looduskaitse planeerimise osakond"/>
                    <xsd:enumeration value="-liigikaitsebüroo"/>
                    <xsd:enumeration value="looduskasutuse osakond"/>
                    <xsd:enumeration value="metsaosakond, sh metsaseemnelabor"/>
                    <xsd:enumeration value="strateegia- ja analüüsiosakond"/>
                  </xsd:restriction>
                </xsd:simpleType>
              </xsd:element>
            </xsd:sequence>
          </xsd:extension>
        </xsd:complexContent>
      </xsd:complexType>
    </xsd:element>
    <xsd:element name="Valdkonnad" ma:index="4" nillable="true" ma:displayName="Valdkonnad" ma:internalName="Valdkonnad">
      <xsd:complexType>
        <xsd:complexContent>
          <xsd:extension base="dms:MultiChoice">
            <xsd:sequence>
              <xsd:element name="Value" maxOccurs="unbounded" minOccurs="0" nillable="true">
                <xsd:simpleType>
                  <xsd:restriction base="dms:Choice">
                    <xsd:enumeration value="juhtimise valdkond"/>
                    <xsd:enumeration value="keskkonnakasutuse valdkond"/>
                    <xsd:enumeration value="järelevalve valdkond"/>
                    <xsd:enumeration value="eluslooduse valdkond"/>
                    <xsd:enumeration value="keskkonnajuhtimine"/>
                    <xsd:enumeration value="kvaliteedijuhtimin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5" nillable="true" ma:displayName="Ajastamise alguskuupäev" ma:description="Veerg Ajastamise alguskuupäev on avaldamisfunktsiooni loodud saidiveerg, mille abil määratakse kuupäev ja kellaaeg, kui lehte esimest korda külastajatele kuvatakse." ma:internalName="PublishingStartDate">
      <xsd:simpleType>
        <xsd:restriction base="dms:Unknown"/>
      </xsd:simpleType>
    </xsd:element>
    <xsd:element name="PublishingExpirationDate" ma:index="6" nillable="true" ma:displayName="Ajastamise lõppkuupäev" ma:description="Veerg Ajastamise lõppkuupäev on avaldamisfunktsiooni loodud saidiveerg, mille abil määratakse kuupäev ja kellaaeg, kui lehte enam külastajatele ei kuvat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8f620c-7abe-45c8-a153-23d666386c61" elementFormDefault="qualified">
    <xsd:import namespace="http://schemas.microsoft.com/office/2006/documentManagement/types"/>
    <xsd:import namespace="http://schemas.microsoft.com/office/infopath/2007/PartnerControls"/>
    <xsd:element name="SharedWithUsers" ma:index="9"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Sisutüüp"/>
        <xsd:element ref="dc:title" minOccurs="0" maxOccurs="1" ma:index="2"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aldkonnad xmlns="339d1f48-8953-4438-879e-45e5e477f8e9">
      <Value>juhtimise valdkond</Value>
    </Valdkonnad>
    <Liik xmlns="339d1f48-8953-4438-879e-45e5e477f8e9">ettekanne</Liik>
    <Üksused xmlns="339d1f48-8953-4438-879e-45e5e477f8e9">
      <Value>keskkonnahariduse ja kommunikatsiooni osakond</Value>
    </Üksuse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1045122-93B1-4D0D-9EB1-F0D2431EDAE0}">
  <ds:schemaRefs>
    <ds:schemaRef ds:uri="http://schemas.microsoft.com/sharepoint/v3/contenttype/forms"/>
  </ds:schemaRefs>
</ds:datastoreItem>
</file>

<file path=customXml/itemProps2.xml><?xml version="1.0" encoding="utf-8"?>
<ds:datastoreItem xmlns:ds="http://schemas.openxmlformats.org/officeDocument/2006/customXml" ds:itemID="{5E03CD22-FDB5-4322-9398-25ABD72E7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9d1f48-8953-4438-879e-45e5e477f8e9"/>
    <ds:schemaRef ds:uri="http://schemas.microsoft.com/sharepoint/v3"/>
    <ds:schemaRef ds:uri="1a8f620c-7abe-45c8-a153-23d666386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1B7BE0-41CB-495C-A9FD-93F0A0EE36A2}">
  <ds:schemaRefs>
    <ds:schemaRef ds:uri="http://purl.org/dc/terms/"/>
    <ds:schemaRef ds:uri="http://purl.org/dc/elements/1.1/"/>
    <ds:schemaRef ds:uri="http://purl.org/dc/dcmitype/"/>
    <ds:schemaRef ds:uri="http://schemas.microsoft.com/office/infopath/2007/PartnerControls"/>
    <ds:schemaRef ds:uri="1a8f620c-7abe-45c8-a153-23d666386c61"/>
    <ds:schemaRef ds:uri="http://schemas.openxmlformats.org/package/2006/metadata/core-properties"/>
    <ds:schemaRef ds:uri="http://schemas.microsoft.com/sharepoint/v3"/>
    <ds:schemaRef ds:uri="http://schemas.microsoft.com/office/2006/documentManagement/types"/>
    <ds:schemaRef ds:uri="339d1f48-8953-4438-879e-45e5e477f8e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10838</TotalTime>
  <Words>579</Words>
  <Application>Microsoft Office PowerPoint</Application>
  <PresentationFormat>Laiekraan</PresentationFormat>
  <Paragraphs>62</Paragraphs>
  <Slides>6</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6</vt:i4>
      </vt:variant>
    </vt:vector>
  </HeadingPairs>
  <TitlesOfParts>
    <vt:vector size="11" baseType="lpstr">
      <vt:lpstr>Arial</vt:lpstr>
      <vt:lpstr>Arial Narrow</vt:lpstr>
      <vt:lpstr>Calibri</vt:lpstr>
      <vt:lpstr>Times New Roman</vt:lpstr>
      <vt:lpstr>val.vis.id_esitlus_2018</vt:lpstr>
      <vt:lpstr>Raadamisõiguse tasu </vt:lpstr>
      <vt:lpstr>Seadusandluse muudatused 2024 – raadamis-õiguse tasu</vt:lpstr>
      <vt:lpstr>Seadusandluse muudatused 2024 – raadamis-õiguse tasu</vt:lpstr>
      <vt:lpstr>Seadusandluse muudatused 2024 – raadamis-õiguse tasu</vt:lpstr>
      <vt:lpstr>Seadusandluse muudatused 2024 – raadamis-õiguse tasu</vt:lpstr>
      <vt:lpstr>Seadusandluse muudatused 2024 – raadamis-õiguse tasu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Heiko Unt</dc:creator>
  <cp:lastModifiedBy>Meelis Seedre</cp:lastModifiedBy>
  <cp:revision>100</cp:revision>
  <dcterms:created xsi:type="dcterms:W3CDTF">2020-11-16T07:22:38Z</dcterms:created>
  <dcterms:modified xsi:type="dcterms:W3CDTF">2024-05-31T11:12:21Z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0x010100D6D82420B2D1C744939E4D5B1120172D</vt:lpwstr>
  </property>
</Properties>
</file>